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23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BFE44-D80C-49A7-AE65-F1E0047464C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B45979-21A0-466C-A8F8-4DD6DB04FC4E}">
      <dgm:prSet custT="1"/>
      <dgm:spPr/>
      <dgm:t>
        <a:bodyPr/>
        <a:lstStyle/>
        <a:p>
          <a:r>
            <a:rPr lang="fr-FR" sz="2000" dirty="0">
              <a:latin typeface="Bookman Old Style" panose="02050604050505020204" pitchFamily="18" charset="0"/>
            </a:rPr>
            <a:t>En classe, nous avons visionné le film « Luther » de </a:t>
          </a:r>
          <a:r>
            <a:rPr lang="fr-FR" sz="2000" dirty="0" err="1">
              <a:latin typeface="Bookman Old Style" panose="02050604050505020204" pitchFamily="18" charset="0"/>
            </a:rPr>
            <a:t>Eric</a:t>
          </a:r>
          <a:r>
            <a:rPr lang="fr-FR" sz="2000" dirty="0">
              <a:latin typeface="Bookman Old Style" panose="02050604050505020204" pitchFamily="18" charset="0"/>
            </a:rPr>
            <a:t> Till puis lu plusieurs documents relatifs à la naissance de la Réforme protestante en Europe au 16</a:t>
          </a:r>
          <a:r>
            <a:rPr lang="fr-FR" sz="2000" baseline="30000" dirty="0">
              <a:latin typeface="Bookman Old Style" panose="02050604050505020204" pitchFamily="18" charset="0"/>
            </a:rPr>
            <a:t>ème</a:t>
          </a:r>
          <a:r>
            <a:rPr lang="fr-FR" sz="2000" dirty="0">
              <a:latin typeface="Bookman Old Style" panose="02050604050505020204" pitchFamily="18" charset="0"/>
            </a:rPr>
            <a:t> siècle. </a:t>
          </a:r>
          <a:endParaRPr lang="en-US" sz="2000" dirty="0">
            <a:latin typeface="Bookman Old Style" panose="02050604050505020204" pitchFamily="18" charset="0"/>
          </a:endParaRPr>
        </a:p>
      </dgm:t>
    </dgm:pt>
    <dgm:pt modelId="{7A2CA34E-4C83-4138-A432-E89C7A5D57BE}" type="parTrans" cxnId="{118DD1D2-89D1-4860-9F89-B77BB0CD25D9}">
      <dgm:prSet/>
      <dgm:spPr/>
      <dgm:t>
        <a:bodyPr/>
        <a:lstStyle/>
        <a:p>
          <a:endParaRPr lang="en-US"/>
        </a:p>
      </dgm:t>
    </dgm:pt>
    <dgm:pt modelId="{D07B6F94-105B-40DE-98D3-1A3FB10C5568}" type="sibTrans" cxnId="{118DD1D2-89D1-4860-9F89-B77BB0CD25D9}">
      <dgm:prSet/>
      <dgm:spPr/>
      <dgm:t>
        <a:bodyPr/>
        <a:lstStyle/>
        <a:p>
          <a:endParaRPr lang="en-US"/>
        </a:p>
      </dgm:t>
    </dgm:pt>
    <dgm:pt modelId="{70DE537C-DE0D-4CB5-8D72-18EE9A24CBB3}">
      <dgm:prSet custT="1"/>
      <dgm:spPr/>
      <dgm:t>
        <a:bodyPr/>
        <a:lstStyle/>
        <a:p>
          <a:r>
            <a:rPr lang="fr-FR" sz="2000">
              <a:latin typeface="Bookman Old Style" panose="02050604050505020204" pitchFamily="18" charset="0"/>
            </a:rPr>
            <a:t>Réalise la tâche problème </a:t>
          </a:r>
          <a:r>
            <a:rPr lang="fr-FR" sz="2000" b="1">
              <a:latin typeface="Bookman Old Style" panose="02050604050505020204" pitchFamily="18" charset="0"/>
            </a:rPr>
            <a:t>FIT 1</a:t>
          </a:r>
          <a:r>
            <a:rPr lang="fr-FR" sz="2000">
              <a:latin typeface="Bookman Old Style" panose="02050604050505020204" pitchFamily="18" charset="0"/>
            </a:rPr>
            <a:t> : à partir du film et de ces documents, tente d’identifier </a:t>
          </a:r>
          <a:r>
            <a:rPr lang="fr-BE" sz="2000">
              <a:latin typeface="Bookman Old Style" panose="02050604050505020204" pitchFamily="18" charset="0"/>
            </a:rPr>
            <a:t>quelques traits de l’identité protestante et propose des hypothèses : « Je me sens protestant(e) parce que… »</a:t>
          </a:r>
          <a:endParaRPr lang="en-US" sz="2000" dirty="0">
            <a:latin typeface="Bookman Old Style" panose="02050604050505020204" pitchFamily="18" charset="0"/>
          </a:endParaRPr>
        </a:p>
      </dgm:t>
    </dgm:pt>
    <dgm:pt modelId="{0EB16002-BCF1-426C-9521-22EC7AE9612E}" type="parTrans" cxnId="{FA7EC618-8AFD-4084-90D7-CB59A116CE46}">
      <dgm:prSet/>
      <dgm:spPr/>
      <dgm:t>
        <a:bodyPr/>
        <a:lstStyle/>
        <a:p>
          <a:endParaRPr lang="en-US"/>
        </a:p>
      </dgm:t>
    </dgm:pt>
    <dgm:pt modelId="{6671264D-D9C4-4193-A7BC-245AF770DC6B}" type="sibTrans" cxnId="{FA7EC618-8AFD-4084-90D7-CB59A116CE46}">
      <dgm:prSet/>
      <dgm:spPr/>
      <dgm:t>
        <a:bodyPr/>
        <a:lstStyle/>
        <a:p>
          <a:endParaRPr lang="en-US"/>
        </a:p>
      </dgm:t>
    </dgm:pt>
    <dgm:pt modelId="{52448BE8-F12E-5A47-8A21-5CC6BCBFCD0D}" type="pres">
      <dgm:prSet presAssocID="{8A7BFE44-D80C-49A7-AE65-F1E0047464C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BBB896-BED8-3F43-8B05-494033F699B0}" type="pres">
      <dgm:prSet presAssocID="{20B45979-21A0-466C-A8F8-4DD6DB04FC4E}" presName="hierRoot1" presStyleCnt="0"/>
      <dgm:spPr/>
    </dgm:pt>
    <dgm:pt modelId="{535D1F66-F757-A94B-9771-CC0F4FEDA601}" type="pres">
      <dgm:prSet presAssocID="{20B45979-21A0-466C-A8F8-4DD6DB04FC4E}" presName="composite" presStyleCnt="0"/>
      <dgm:spPr/>
    </dgm:pt>
    <dgm:pt modelId="{BA40CFAE-30C3-E44C-B33D-C595F4ABD1CE}" type="pres">
      <dgm:prSet presAssocID="{20B45979-21A0-466C-A8F8-4DD6DB04FC4E}" presName="background" presStyleLbl="node0" presStyleIdx="0" presStyleCnt="2"/>
      <dgm:spPr/>
    </dgm:pt>
    <dgm:pt modelId="{0C8D09EC-1C67-7945-9F8F-68797042F997}" type="pres">
      <dgm:prSet presAssocID="{20B45979-21A0-466C-A8F8-4DD6DB04FC4E}" presName="text" presStyleLbl="fgAcc0" presStyleIdx="0" presStyleCnt="2" custLinFactNeighborX="-867" custLinFactNeighborY="-910">
        <dgm:presLayoutVars>
          <dgm:chPref val="3"/>
        </dgm:presLayoutVars>
      </dgm:prSet>
      <dgm:spPr/>
    </dgm:pt>
    <dgm:pt modelId="{BEA7E605-907D-464C-B109-A1A246D639E1}" type="pres">
      <dgm:prSet presAssocID="{20B45979-21A0-466C-A8F8-4DD6DB04FC4E}" presName="hierChild2" presStyleCnt="0"/>
      <dgm:spPr/>
    </dgm:pt>
    <dgm:pt modelId="{80045BE1-D15B-A249-9B19-104F9F5D904E}" type="pres">
      <dgm:prSet presAssocID="{70DE537C-DE0D-4CB5-8D72-18EE9A24CBB3}" presName="hierRoot1" presStyleCnt="0"/>
      <dgm:spPr/>
    </dgm:pt>
    <dgm:pt modelId="{2C90034C-6237-F843-B593-D8E8DF90CCB0}" type="pres">
      <dgm:prSet presAssocID="{70DE537C-DE0D-4CB5-8D72-18EE9A24CBB3}" presName="composite" presStyleCnt="0"/>
      <dgm:spPr/>
    </dgm:pt>
    <dgm:pt modelId="{FEF30303-B295-3940-A888-F743B89D5DF0}" type="pres">
      <dgm:prSet presAssocID="{70DE537C-DE0D-4CB5-8D72-18EE9A24CBB3}" presName="background" presStyleLbl="node0" presStyleIdx="1" presStyleCnt="2"/>
      <dgm:spPr/>
    </dgm:pt>
    <dgm:pt modelId="{7A1AEB90-9B83-A44F-8876-A8EADFECF67D}" type="pres">
      <dgm:prSet presAssocID="{70DE537C-DE0D-4CB5-8D72-18EE9A24CBB3}" presName="text" presStyleLbl="fgAcc0" presStyleIdx="1" presStyleCnt="2" custScaleX="114043" custScaleY="111780">
        <dgm:presLayoutVars>
          <dgm:chPref val="3"/>
        </dgm:presLayoutVars>
      </dgm:prSet>
      <dgm:spPr/>
    </dgm:pt>
    <dgm:pt modelId="{56BE0FE6-709A-3941-B65B-51337C5E412F}" type="pres">
      <dgm:prSet presAssocID="{70DE537C-DE0D-4CB5-8D72-18EE9A24CBB3}" presName="hierChild2" presStyleCnt="0"/>
      <dgm:spPr/>
    </dgm:pt>
  </dgm:ptLst>
  <dgm:cxnLst>
    <dgm:cxn modelId="{FA7EC618-8AFD-4084-90D7-CB59A116CE46}" srcId="{8A7BFE44-D80C-49A7-AE65-F1E0047464C9}" destId="{70DE537C-DE0D-4CB5-8D72-18EE9A24CBB3}" srcOrd="1" destOrd="0" parTransId="{0EB16002-BCF1-426C-9521-22EC7AE9612E}" sibTransId="{6671264D-D9C4-4193-A7BC-245AF770DC6B}"/>
    <dgm:cxn modelId="{AADE3F95-8B5D-C247-8C97-DD165FE718DD}" type="presOf" srcId="{70DE537C-DE0D-4CB5-8D72-18EE9A24CBB3}" destId="{7A1AEB90-9B83-A44F-8876-A8EADFECF67D}" srcOrd="0" destOrd="0" presId="urn:microsoft.com/office/officeart/2005/8/layout/hierarchy1"/>
    <dgm:cxn modelId="{74F128B0-D3F1-6E45-AE7A-A71290F8DF77}" type="presOf" srcId="{20B45979-21A0-466C-A8F8-4DD6DB04FC4E}" destId="{0C8D09EC-1C67-7945-9F8F-68797042F997}" srcOrd="0" destOrd="0" presId="urn:microsoft.com/office/officeart/2005/8/layout/hierarchy1"/>
    <dgm:cxn modelId="{118DD1D2-89D1-4860-9F89-B77BB0CD25D9}" srcId="{8A7BFE44-D80C-49A7-AE65-F1E0047464C9}" destId="{20B45979-21A0-466C-A8F8-4DD6DB04FC4E}" srcOrd="0" destOrd="0" parTransId="{7A2CA34E-4C83-4138-A432-E89C7A5D57BE}" sibTransId="{D07B6F94-105B-40DE-98D3-1A3FB10C5568}"/>
    <dgm:cxn modelId="{3D8DFEDD-035E-B647-AC24-B10B6D0FCEA3}" type="presOf" srcId="{8A7BFE44-D80C-49A7-AE65-F1E0047464C9}" destId="{52448BE8-F12E-5A47-8A21-5CC6BCBFCD0D}" srcOrd="0" destOrd="0" presId="urn:microsoft.com/office/officeart/2005/8/layout/hierarchy1"/>
    <dgm:cxn modelId="{D1B408B6-78E5-FC4E-9EC9-CDBD26AB17FB}" type="presParOf" srcId="{52448BE8-F12E-5A47-8A21-5CC6BCBFCD0D}" destId="{0DBBB896-BED8-3F43-8B05-494033F699B0}" srcOrd="0" destOrd="0" presId="urn:microsoft.com/office/officeart/2005/8/layout/hierarchy1"/>
    <dgm:cxn modelId="{D34B63A8-7048-0A43-A728-42796FDF1CC2}" type="presParOf" srcId="{0DBBB896-BED8-3F43-8B05-494033F699B0}" destId="{535D1F66-F757-A94B-9771-CC0F4FEDA601}" srcOrd="0" destOrd="0" presId="urn:microsoft.com/office/officeart/2005/8/layout/hierarchy1"/>
    <dgm:cxn modelId="{85A082C5-8A08-9A40-B81A-17B38AE00F50}" type="presParOf" srcId="{535D1F66-F757-A94B-9771-CC0F4FEDA601}" destId="{BA40CFAE-30C3-E44C-B33D-C595F4ABD1CE}" srcOrd="0" destOrd="0" presId="urn:microsoft.com/office/officeart/2005/8/layout/hierarchy1"/>
    <dgm:cxn modelId="{C079C882-879E-1946-B5D1-75D7902D1946}" type="presParOf" srcId="{535D1F66-F757-A94B-9771-CC0F4FEDA601}" destId="{0C8D09EC-1C67-7945-9F8F-68797042F997}" srcOrd="1" destOrd="0" presId="urn:microsoft.com/office/officeart/2005/8/layout/hierarchy1"/>
    <dgm:cxn modelId="{C0F06C13-A3BA-3441-95CD-E15389DC1F31}" type="presParOf" srcId="{0DBBB896-BED8-3F43-8B05-494033F699B0}" destId="{BEA7E605-907D-464C-B109-A1A246D639E1}" srcOrd="1" destOrd="0" presId="urn:microsoft.com/office/officeart/2005/8/layout/hierarchy1"/>
    <dgm:cxn modelId="{D11DEE87-3E1D-AB4A-AA69-5EA962F5E13D}" type="presParOf" srcId="{52448BE8-F12E-5A47-8A21-5CC6BCBFCD0D}" destId="{80045BE1-D15B-A249-9B19-104F9F5D904E}" srcOrd="1" destOrd="0" presId="urn:microsoft.com/office/officeart/2005/8/layout/hierarchy1"/>
    <dgm:cxn modelId="{BDA40CF6-D622-6D4E-83E7-9B8A298E9A98}" type="presParOf" srcId="{80045BE1-D15B-A249-9B19-104F9F5D904E}" destId="{2C90034C-6237-F843-B593-D8E8DF90CCB0}" srcOrd="0" destOrd="0" presId="urn:microsoft.com/office/officeart/2005/8/layout/hierarchy1"/>
    <dgm:cxn modelId="{015D2F21-ABB7-7E4C-ABD1-2D325065F477}" type="presParOf" srcId="{2C90034C-6237-F843-B593-D8E8DF90CCB0}" destId="{FEF30303-B295-3940-A888-F743B89D5DF0}" srcOrd="0" destOrd="0" presId="urn:microsoft.com/office/officeart/2005/8/layout/hierarchy1"/>
    <dgm:cxn modelId="{C1E6F766-97F0-0944-B612-F01DB139B791}" type="presParOf" srcId="{2C90034C-6237-F843-B593-D8E8DF90CCB0}" destId="{7A1AEB90-9B83-A44F-8876-A8EADFECF67D}" srcOrd="1" destOrd="0" presId="urn:microsoft.com/office/officeart/2005/8/layout/hierarchy1"/>
    <dgm:cxn modelId="{8FC8C579-63A2-7545-87C7-4EFED3C78CC6}" type="presParOf" srcId="{80045BE1-D15B-A249-9B19-104F9F5D904E}" destId="{56BE0FE6-709A-3941-B65B-51337C5E41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E00041-6D8D-432B-A178-40121FF0891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6520D76-9469-4E96-988B-EF7C801833B3}">
      <dgm:prSet/>
      <dgm:spPr/>
      <dgm:t>
        <a:bodyPr/>
        <a:lstStyle/>
        <a:p>
          <a:r>
            <a:rPr lang="fr-FR">
              <a:latin typeface="Bookman Old Style" panose="02050604050505020204" pitchFamily="18" charset="0"/>
            </a:rPr>
            <a:t>Télécharge </a:t>
          </a:r>
          <a:r>
            <a:rPr lang="fr-FR" b="1">
              <a:latin typeface="Bookman Old Style" panose="02050604050505020204" pitchFamily="18" charset="0"/>
            </a:rPr>
            <a:t>les pages 4 à 18</a:t>
          </a:r>
          <a:r>
            <a:rPr lang="fr-FR">
              <a:latin typeface="Bookman Old Style" panose="02050604050505020204" pitchFamily="18" charset="0"/>
            </a:rPr>
            <a:t> du livre de Annick Sibué.</a:t>
          </a:r>
          <a:endParaRPr lang="en-US">
            <a:latin typeface="Bookman Old Style" panose="02050604050505020204" pitchFamily="18" charset="0"/>
          </a:endParaRPr>
        </a:p>
      </dgm:t>
    </dgm:pt>
    <dgm:pt modelId="{174C6E31-0A68-4941-8C14-15D61F81F5FA}" type="parTrans" cxnId="{1EFEA324-88F8-4153-A4E0-31C128E53F06}">
      <dgm:prSet/>
      <dgm:spPr/>
      <dgm:t>
        <a:bodyPr/>
        <a:lstStyle/>
        <a:p>
          <a:endParaRPr lang="en-US"/>
        </a:p>
      </dgm:t>
    </dgm:pt>
    <dgm:pt modelId="{9871C038-6ECB-479E-85DE-246B113349FC}" type="sibTrans" cxnId="{1EFEA324-88F8-4153-A4E0-31C128E53F06}">
      <dgm:prSet/>
      <dgm:spPr/>
      <dgm:t>
        <a:bodyPr/>
        <a:lstStyle/>
        <a:p>
          <a:endParaRPr lang="en-US"/>
        </a:p>
      </dgm:t>
    </dgm:pt>
    <dgm:pt modelId="{D8F68B3D-F6D5-42A4-BAAC-D8396C216EB9}">
      <dgm:prSet/>
      <dgm:spPr/>
      <dgm:t>
        <a:bodyPr/>
        <a:lstStyle/>
        <a:p>
          <a:r>
            <a:rPr lang="fr-FR" dirty="0">
              <a:latin typeface="Bookman Old Style" panose="02050604050505020204" pitchFamily="18" charset="0"/>
            </a:rPr>
            <a:t>Lis l’histoire de Luther enfant et adolescent et prends des notes</a:t>
          </a:r>
          <a:r>
            <a:rPr lang="fr-FR" dirty="0"/>
            <a:t>.</a:t>
          </a:r>
          <a:endParaRPr lang="en-US" dirty="0"/>
        </a:p>
      </dgm:t>
    </dgm:pt>
    <dgm:pt modelId="{79C4956A-1D16-4CA2-A529-2FEC8E0597C3}" type="parTrans" cxnId="{ECE87348-078A-4123-A3E2-552D8EB7C9CE}">
      <dgm:prSet/>
      <dgm:spPr/>
      <dgm:t>
        <a:bodyPr/>
        <a:lstStyle/>
        <a:p>
          <a:endParaRPr lang="en-US"/>
        </a:p>
      </dgm:t>
    </dgm:pt>
    <dgm:pt modelId="{79D8B34B-D58F-42D4-A6FF-8EC1B1B44447}" type="sibTrans" cxnId="{ECE87348-078A-4123-A3E2-552D8EB7C9CE}">
      <dgm:prSet/>
      <dgm:spPr/>
      <dgm:t>
        <a:bodyPr/>
        <a:lstStyle/>
        <a:p>
          <a:endParaRPr lang="en-US"/>
        </a:p>
      </dgm:t>
    </dgm:pt>
    <dgm:pt modelId="{999DFD43-61B0-4864-9189-25E4438A3948}">
      <dgm:prSet/>
      <dgm:spPr/>
      <dgm:t>
        <a:bodyPr/>
        <a:lstStyle/>
        <a:p>
          <a:r>
            <a:rPr lang="fr-FR">
              <a:latin typeface="Bookman Old Style" panose="02050604050505020204" pitchFamily="18" charset="0"/>
            </a:rPr>
            <a:t>Télécharge la </a:t>
          </a:r>
          <a:r>
            <a:rPr lang="fr-FR" b="1">
              <a:latin typeface="Bookman Old Style" panose="02050604050505020204" pitchFamily="18" charset="0"/>
            </a:rPr>
            <a:t>FIT 3 </a:t>
          </a:r>
          <a:r>
            <a:rPr lang="fr-FR" b="0">
              <a:latin typeface="Bookman Old Style" panose="02050604050505020204" pitchFamily="18" charset="0"/>
            </a:rPr>
            <a:t>et complète-la </a:t>
          </a:r>
          <a:r>
            <a:rPr lang="fr-FR">
              <a:latin typeface="Bookman Old Style" panose="02050604050505020204" pitchFamily="18" charset="0"/>
            </a:rPr>
            <a:t>à l’aide des informations que tu as récoltées. </a:t>
          </a:r>
          <a:endParaRPr lang="en-US">
            <a:latin typeface="Bookman Old Style" panose="02050604050505020204" pitchFamily="18" charset="0"/>
          </a:endParaRPr>
        </a:p>
      </dgm:t>
    </dgm:pt>
    <dgm:pt modelId="{AD2E6807-891A-4080-BFD0-296F87211A5A}" type="parTrans" cxnId="{C5BAE237-AE4E-4601-B63A-E83BF38A51F0}">
      <dgm:prSet/>
      <dgm:spPr/>
      <dgm:t>
        <a:bodyPr/>
        <a:lstStyle/>
        <a:p>
          <a:endParaRPr lang="en-US"/>
        </a:p>
      </dgm:t>
    </dgm:pt>
    <dgm:pt modelId="{5A9154BF-02FF-44EA-AC6E-5AB3A0D6C6F7}" type="sibTrans" cxnId="{C5BAE237-AE4E-4601-B63A-E83BF38A51F0}">
      <dgm:prSet/>
      <dgm:spPr/>
      <dgm:t>
        <a:bodyPr/>
        <a:lstStyle/>
        <a:p>
          <a:endParaRPr lang="en-US"/>
        </a:p>
      </dgm:t>
    </dgm:pt>
    <dgm:pt modelId="{B34FD8DE-3257-6A45-BD8B-1F72FC0D7BB6}" type="pres">
      <dgm:prSet presAssocID="{83E00041-6D8D-432B-A178-40121FF089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7D50D6-01BC-604E-B522-68CCA07A61CB}" type="pres">
      <dgm:prSet presAssocID="{F6520D76-9469-4E96-988B-EF7C801833B3}" presName="hierRoot1" presStyleCnt="0"/>
      <dgm:spPr/>
    </dgm:pt>
    <dgm:pt modelId="{77B93D09-07C8-D145-8C0C-FE6658FCB9D7}" type="pres">
      <dgm:prSet presAssocID="{F6520D76-9469-4E96-988B-EF7C801833B3}" presName="composite" presStyleCnt="0"/>
      <dgm:spPr/>
    </dgm:pt>
    <dgm:pt modelId="{B3D8F90C-35C7-0F4C-823E-A38BF77CC9C2}" type="pres">
      <dgm:prSet presAssocID="{F6520D76-9469-4E96-988B-EF7C801833B3}" presName="background" presStyleLbl="node0" presStyleIdx="0" presStyleCnt="3"/>
      <dgm:spPr/>
    </dgm:pt>
    <dgm:pt modelId="{4AB066D2-9984-5A4C-8CB5-C1B5A7B375D2}" type="pres">
      <dgm:prSet presAssocID="{F6520D76-9469-4E96-988B-EF7C801833B3}" presName="text" presStyleLbl="fgAcc0" presStyleIdx="0" presStyleCnt="3">
        <dgm:presLayoutVars>
          <dgm:chPref val="3"/>
        </dgm:presLayoutVars>
      </dgm:prSet>
      <dgm:spPr/>
    </dgm:pt>
    <dgm:pt modelId="{909821D3-84DD-AB4F-971B-193639D3602A}" type="pres">
      <dgm:prSet presAssocID="{F6520D76-9469-4E96-988B-EF7C801833B3}" presName="hierChild2" presStyleCnt="0"/>
      <dgm:spPr/>
    </dgm:pt>
    <dgm:pt modelId="{D373E71D-C569-754D-95BC-37F53E2C7EEB}" type="pres">
      <dgm:prSet presAssocID="{D8F68B3D-F6D5-42A4-BAAC-D8396C216EB9}" presName="hierRoot1" presStyleCnt="0"/>
      <dgm:spPr/>
    </dgm:pt>
    <dgm:pt modelId="{F55303C6-7EED-F843-A051-9E64C2CE3154}" type="pres">
      <dgm:prSet presAssocID="{D8F68B3D-F6D5-42A4-BAAC-D8396C216EB9}" presName="composite" presStyleCnt="0"/>
      <dgm:spPr/>
    </dgm:pt>
    <dgm:pt modelId="{3066854F-328C-014A-945F-80A81DBF3079}" type="pres">
      <dgm:prSet presAssocID="{D8F68B3D-F6D5-42A4-BAAC-D8396C216EB9}" presName="background" presStyleLbl="node0" presStyleIdx="1" presStyleCnt="3"/>
      <dgm:spPr/>
    </dgm:pt>
    <dgm:pt modelId="{363F3481-6A54-8C4C-B50D-AED16EDF2DDE}" type="pres">
      <dgm:prSet presAssocID="{D8F68B3D-F6D5-42A4-BAAC-D8396C216EB9}" presName="text" presStyleLbl="fgAcc0" presStyleIdx="1" presStyleCnt="3">
        <dgm:presLayoutVars>
          <dgm:chPref val="3"/>
        </dgm:presLayoutVars>
      </dgm:prSet>
      <dgm:spPr/>
    </dgm:pt>
    <dgm:pt modelId="{54FA4F9B-042E-3444-950F-1709FB382F5F}" type="pres">
      <dgm:prSet presAssocID="{D8F68B3D-F6D5-42A4-BAAC-D8396C216EB9}" presName="hierChild2" presStyleCnt="0"/>
      <dgm:spPr/>
    </dgm:pt>
    <dgm:pt modelId="{3F608F87-81C7-D743-A80C-42F4139D9E50}" type="pres">
      <dgm:prSet presAssocID="{999DFD43-61B0-4864-9189-25E4438A3948}" presName="hierRoot1" presStyleCnt="0"/>
      <dgm:spPr/>
    </dgm:pt>
    <dgm:pt modelId="{C8C4CD86-95B6-0C47-AC6E-052647104F07}" type="pres">
      <dgm:prSet presAssocID="{999DFD43-61B0-4864-9189-25E4438A3948}" presName="composite" presStyleCnt="0"/>
      <dgm:spPr/>
    </dgm:pt>
    <dgm:pt modelId="{12482C51-77B7-B141-9208-4558756E3CF3}" type="pres">
      <dgm:prSet presAssocID="{999DFD43-61B0-4864-9189-25E4438A3948}" presName="background" presStyleLbl="node0" presStyleIdx="2" presStyleCnt="3"/>
      <dgm:spPr/>
    </dgm:pt>
    <dgm:pt modelId="{30E966A7-F1D2-E347-9C83-FA76C7612364}" type="pres">
      <dgm:prSet presAssocID="{999DFD43-61B0-4864-9189-25E4438A3948}" presName="text" presStyleLbl="fgAcc0" presStyleIdx="2" presStyleCnt="3">
        <dgm:presLayoutVars>
          <dgm:chPref val="3"/>
        </dgm:presLayoutVars>
      </dgm:prSet>
      <dgm:spPr/>
    </dgm:pt>
    <dgm:pt modelId="{26840A68-DD1F-8D47-839A-30FC17675CA0}" type="pres">
      <dgm:prSet presAssocID="{999DFD43-61B0-4864-9189-25E4438A3948}" presName="hierChild2" presStyleCnt="0"/>
      <dgm:spPr/>
    </dgm:pt>
  </dgm:ptLst>
  <dgm:cxnLst>
    <dgm:cxn modelId="{1EFEA324-88F8-4153-A4E0-31C128E53F06}" srcId="{83E00041-6D8D-432B-A178-40121FF08913}" destId="{F6520D76-9469-4E96-988B-EF7C801833B3}" srcOrd="0" destOrd="0" parTransId="{174C6E31-0A68-4941-8C14-15D61F81F5FA}" sibTransId="{9871C038-6ECB-479E-85DE-246B113349FC}"/>
    <dgm:cxn modelId="{5D07DF24-835B-B040-A4C0-14863FB759E3}" type="presOf" srcId="{D8F68B3D-F6D5-42A4-BAAC-D8396C216EB9}" destId="{363F3481-6A54-8C4C-B50D-AED16EDF2DDE}" srcOrd="0" destOrd="0" presId="urn:microsoft.com/office/officeart/2005/8/layout/hierarchy1"/>
    <dgm:cxn modelId="{5BB11A2F-5006-7A48-A83B-3088B6C7D541}" type="presOf" srcId="{999DFD43-61B0-4864-9189-25E4438A3948}" destId="{30E966A7-F1D2-E347-9C83-FA76C7612364}" srcOrd="0" destOrd="0" presId="urn:microsoft.com/office/officeart/2005/8/layout/hierarchy1"/>
    <dgm:cxn modelId="{C5BAE237-AE4E-4601-B63A-E83BF38A51F0}" srcId="{83E00041-6D8D-432B-A178-40121FF08913}" destId="{999DFD43-61B0-4864-9189-25E4438A3948}" srcOrd="2" destOrd="0" parTransId="{AD2E6807-891A-4080-BFD0-296F87211A5A}" sibTransId="{5A9154BF-02FF-44EA-AC6E-5AB3A0D6C6F7}"/>
    <dgm:cxn modelId="{ECE87348-078A-4123-A3E2-552D8EB7C9CE}" srcId="{83E00041-6D8D-432B-A178-40121FF08913}" destId="{D8F68B3D-F6D5-42A4-BAAC-D8396C216EB9}" srcOrd="1" destOrd="0" parTransId="{79C4956A-1D16-4CA2-A529-2FEC8E0597C3}" sibTransId="{79D8B34B-D58F-42D4-A6FF-8EC1B1B44447}"/>
    <dgm:cxn modelId="{4416E878-3268-AA45-93DA-87A519238F31}" type="presOf" srcId="{F6520D76-9469-4E96-988B-EF7C801833B3}" destId="{4AB066D2-9984-5A4C-8CB5-C1B5A7B375D2}" srcOrd="0" destOrd="0" presId="urn:microsoft.com/office/officeart/2005/8/layout/hierarchy1"/>
    <dgm:cxn modelId="{8FD9FCF8-B375-5943-9200-7042E816BE71}" type="presOf" srcId="{83E00041-6D8D-432B-A178-40121FF08913}" destId="{B34FD8DE-3257-6A45-BD8B-1F72FC0D7BB6}" srcOrd="0" destOrd="0" presId="urn:microsoft.com/office/officeart/2005/8/layout/hierarchy1"/>
    <dgm:cxn modelId="{2EEA194D-1322-F643-AF98-FF66D5660178}" type="presParOf" srcId="{B34FD8DE-3257-6A45-BD8B-1F72FC0D7BB6}" destId="{FC7D50D6-01BC-604E-B522-68CCA07A61CB}" srcOrd="0" destOrd="0" presId="urn:microsoft.com/office/officeart/2005/8/layout/hierarchy1"/>
    <dgm:cxn modelId="{A5F84BA8-90C2-2046-8C28-7F4D2639AEEB}" type="presParOf" srcId="{FC7D50D6-01BC-604E-B522-68CCA07A61CB}" destId="{77B93D09-07C8-D145-8C0C-FE6658FCB9D7}" srcOrd="0" destOrd="0" presId="urn:microsoft.com/office/officeart/2005/8/layout/hierarchy1"/>
    <dgm:cxn modelId="{F7FCA35E-0B55-D34F-9D5A-06AFFF8624FC}" type="presParOf" srcId="{77B93D09-07C8-D145-8C0C-FE6658FCB9D7}" destId="{B3D8F90C-35C7-0F4C-823E-A38BF77CC9C2}" srcOrd="0" destOrd="0" presId="urn:microsoft.com/office/officeart/2005/8/layout/hierarchy1"/>
    <dgm:cxn modelId="{10B712E7-45DC-0D43-8D95-4307F39F00E8}" type="presParOf" srcId="{77B93D09-07C8-D145-8C0C-FE6658FCB9D7}" destId="{4AB066D2-9984-5A4C-8CB5-C1B5A7B375D2}" srcOrd="1" destOrd="0" presId="urn:microsoft.com/office/officeart/2005/8/layout/hierarchy1"/>
    <dgm:cxn modelId="{E42A0242-351F-244C-9025-11476EF2C79E}" type="presParOf" srcId="{FC7D50D6-01BC-604E-B522-68CCA07A61CB}" destId="{909821D3-84DD-AB4F-971B-193639D3602A}" srcOrd="1" destOrd="0" presId="urn:microsoft.com/office/officeart/2005/8/layout/hierarchy1"/>
    <dgm:cxn modelId="{40D306D6-34C3-8242-AB67-5FA2C1766B0F}" type="presParOf" srcId="{B34FD8DE-3257-6A45-BD8B-1F72FC0D7BB6}" destId="{D373E71D-C569-754D-95BC-37F53E2C7EEB}" srcOrd="1" destOrd="0" presId="urn:microsoft.com/office/officeart/2005/8/layout/hierarchy1"/>
    <dgm:cxn modelId="{E0478F1D-D0E5-F24B-A087-EF7E53114E98}" type="presParOf" srcId="{D373E71D-C569-754D-95BC-37F53E2C7EEB}" destId="{F55303C6-7EED-F843-A051-9E64C2CE3154}" srcOrd="0" destOrd="0" presId="urn:microsoft.com/office/officeart/2005/8/layout/hierarchy1"/>
    <dgm:cxn modelId="{1464665F-5030-B845-8F59-8EF284A577B3}" type="presParOf" srcId="{F55303C6-7EED-F843-A051-9E64C2CE3154}" destId="{3066854F-328C-014A-945F-80A81DBF3079}" srcOrd="0" destOrd="0" presId="urn:microsoft.com/office/officeart/2005/8/layout/hierarchy1"/>
    <dgm:cxn modelId="{EBC3D867-62C3-CB4D-BEB6-F8C9E620A1EA}" type="presParOf" srcId="{F55303C6-7EED-F843-A051-9E64C2CE3154}" destId="{363F3481-6A54-8C4C-B50D-AED16EDF2DDE}" srcOrd="1" destOrd="0" presId="urn:microsoft.com/office/officeart/2005/8/layout/hierarchy1"/>
    <dgm:cxn modelId="{91FBEE29-8E0E-DE4B-A517-C82517FF3F4F}" type="presParOf" srcId="{D373E71D-C569-754D-95BC-37F53E2C7EEB}" destId="{54FA4F9B-042E-3444-950F-1709FB382F5F}" srcOrd="1" destOrd="0" presId="urn:microsoft.com/office/officeart/2005/8/layout/hierarchy1"/>
    <dgm:cxn modelId="{7372FCFC-3313-2647-99B5-9F4DEAEE0096}" type="presParOf" srcId="{B34FD8DE-3257-6A45-BD8B-1F72FC0D7BB6}" destId="{3F608F87-81C7-D743-A80C-42F4139D9E50}" srcOrd="2" destOrd="0" presId="urn:microsoft.com/office/officeart/2005/8/layout/hierarchy1"/>
    <dgm:cxn modelId="{46C4F4C3-5DED-3742-80F3-0A8930BC4E70}" type="presParOf" srcId="{3F608F87-81C7-D743-A80C-42F4139D9E50}" destId="{C8C4CD86-95B6-0C47-AC6E-052647104F07}" srcOrd="0" destOrd="0" presId="urn:microsoft.com/office/officeart/2005/8/layout/hierarchy1"/>
    <dgm:cxn modelId="{9F1A5E28-9476-904D-AC12-2E1DA7012729}" type="presParOf" srcId="{C8C4CD86-95B6-0C47-AC6E-052647104F07}" destId="{12482C51-77B7-B141-9208-4558756E3CF3}" srcOrd="0" destOrd="0" presId="urn:microsoft.com/office/officeart/2005/8/layout/hierarchy1"/>
    <dgm:cxn modelId="{4326119E-D95D-C245-8F86-A028E209AAE2}" type="presParOf" srcId="{C8C4CD86-95B6-0C47-AC6E-052647104F07}" destId="{30E966A7-F1D2-E347-9C83-FA76C7612364}" srcOrd="1" destOrd="0" presId="urn:microsoft.com/office/officeart/2005/8/layout/hierarchy1"/>
    <dgm:cxn modelId="{60E434B6-D87E-D34E-AE7F-39F5F504056D}" type="presParOf" srcId="{3F608F87-81C7-D743-A80C-42F4139D9E50}" destId="{26840A68-DD1F-8D47-839A-30FC17675C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0CFAE-30C3-E44C-B33D-C595F4ABD1CE}">
      <dsp:nvSpPr>
        <dsp:cNvPr id="0" name=""/>
        <dsp:cNvSpPr/>
      </dsp:nvSpPr>
      <dsp:spPr>
        <a:xfrm>
          <a:off x="-30794" y="97372"/>
          <a:ext cx="4110884" cy="2610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D09EC-1C67-7945-9F8F-68797042F997}">
      <dsp:nvSpPr>
        <dsp:cNvPr id="0" name=""/>
        <dsp:cNvSpPr/>
      </dsp:nvSpPr>
      <dsp:spPr>
        <a:xfrm>
          <a:off x="425970" y="531299"/>
          <a:ext cx="4110884" cy="2610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Bookman Old Style" panose="02050604050505020204" pitchFamily="18" charset="0"/>
            </a:rPr>
            <a:t>En classe, nous avons visionné le film « Luther » de </a:t>
          </a:r>
          <a:r>
            <a:rPr lang="fr-FR" sz="2000" kern="1200" dirty="0" err="1">
              <a:latin typeface="Bookman Old Style" panose="02050604050505020204" pitchFamily="18" charset="0"/>
            </a:rPr>
            <a:t>Eric</a:t>
          </a:r>
          <a:r>
            <a:rPr lang="fr-FR" sz="2000" kern="1200" dirty="0">
              <a:latin typeface="Bookman Old Style" panose="02050604050505020204" pitchFamily="18" charset="0"/>
            </a:rPr>
            <a:t> Till puis lu plusieurs documents relatifs à la naissance de la Réforme protestante en Europe au 16</a:t>
          </a:r>
          <a:r>
            <a:rPr lang="fr-FR" sz="2000" kern="1200" baseline="30000" dirty="0">
              <a:latin typeface="Bookman Old Style" panose="02050604050505020204" pitchFamily="18" charset="0"/>
            </a:rPr>
            <a:t>ème</a:t>
          </a:r>
          <a:r>
            <a:rPr lang="fr-FR" sz="2000" kern="1200" dirty="0">
              <a:latin typeface="Bookman Old Style" panose="02050604050505020204" pitchFamily="18" charset="0"/>
            </a:rPr>
            <a:t> siècle. </a:t>
          </a:r>
          <a:endParaRPr lang="en-US" sz="2000" kern="1200" dirty="0">
            <a:latin typeface="Bookman Old Style" panose="02050604050505020204" pitchFamily="18" charset="0"/>
          </a:endParaRPr>
        </a:p>
      </dsp:txBody>
      <dsp:txXfrm>
        <a:off x="502426" y="607755"/>
        <a:ext cx="3957972" cy="2457499"/>
      </dsp:txXfrm>
    </dsp:sp>
    <dsp:sp modelId="{FEF30303-B295-3940-A888-F743B89D5DF0}">
      <dsp:nvSpPr>
        <dsp:cNvPr id="0" name=""/>
        <dsp:cNvSpPr/>
      </dsp:nvSpPr>
      <dsp:spPr>
        <a:xfrm>
          <a:off x="5029261" y="121127"/>
          <a:ext cx="4688176" cy="291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AEB90-9B83-A44F-8876-A8EADFECF67D}">
      <dsp:nvSpPr>
        <dsp:cNvPr id="0" name=""/>
        <dsp:cNvSpPr/>
      </dsp:nvSpPr>
      <dsp:spPr>
        <a:xfrm>
          <a:off x="5486026" y="555054"/>
          <a:ext cx="4688176" cy="2917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Bookman Old Style" panose="02050604050505020204" pitchFamily="18" charset="0"/>
            </a:rPr>
            <a:t>Réalise la tâche problème </a:t>
          </a:r>
          <a:r>
            <a:rPr lang="fr-FR" sz="2000" b="1" kern="1200">
              <a:latin typeface="Bookman Old Style" panose="02050604050505020204" pitchFamily="18" charset="0"/>
            </a:rPr>
            <a:t>FIT 1</a:t>
          </a:r>
          <a:r>
            <a:rPr lang="fr-FR" sz="2000" kern="1200">
              <a:latin typeface="Bookman Old Style" panose="02050604050505020204" pitchFamily="18" charset="0"/>
            </a:rPr>
            <a:t> : à partir du film et de ces documents, tente d’identifier </a:t>
          </a:r>
          <a:r>
            <a:rPr lang="fr-BE" sz="2000" kern="1200">
              <a:latin typeface="Bookman Old Style" panose="02050604050505020204" pitchFamily="18" charset="0"/>
            </a:rPr>
            <a:t>quelques traits de l’identité protestante et propose des hypothèses : « Je me sens protestant(e) parce que… »</a:t>
          </a:r>
          <a:endParaRPr lang="en-US" sz="2000" kern="1200" dirty="0">
            <a:latin typeface="Bookman Old Style" panose="02050604050505020204" pitchFamily="18" charset="0"/>
          </a:endParaRPr>
        </a:p>
      </dsp:txBody>
      <dsp:txXfrm>
        <a:off x="5571489" y="640517"/>
        <a:ext cx="4517250" cy="2746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8F90C-35C7-0F4C-823E-A38BF77CC9C2}">
      <dsp:nvSpPr>
        <dsp:cNvPr id="0" name=""/>
        <dsp:cNvSpPr/>
      </dsp:nvSpPr>
      <dsp:spPr>
        <a:xfrm>
          <a:off x="0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066D2-9984-5A4C-8CB5-C1B5A7B375D2}">
      <dsp:nvSpPr>
        <dsp:cNvPr id="0" name=""/>
        <dsp:cNvSpPr/>
      </dsp:nvSpPr>
      <dsp:spPr>
        <a:xfrm>
          <a:off x="318095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>
              <a:latin typeface="Bookman Old Style" panose="02050604050505020204" pitchFamily="18" charset="0"/>
            </a:rPr>
            <a:t>Télécharge </a:t>
          </a:r>
          <a:r>
            <a:rPr lang="fr-FR" sz="2200" b="1" kern="1200">
              <a:latin typeface="Bookman Old Style" panose="02050604050505020204" pitchFamily="18" charset="0"/>
            </a:rPr>
            <a:t>les pages 4 à 18</a:t>
          </a:r>
          <a:r>
            <a:rPr lang="fr-FR" sz="2200" kern="1200">
              <a:latin typeface="Bookman Old Style" panose="02050604050505020204" pitchFamily="18" charset="0"/>
            </a:rPr>
            <a:t> du livre de Annick Sibué.</a:t>
          </a:r>
          <a:endParaRPr lang="en-US" sz="2200" kern="1200">
            <a:latin typeface="Bookman Old Style" panose="02050604050505020204" pitchFamily="18" charset="0"/>
          </a:endParaRPr>
        </a:p>
      </dsp:txBody>
      <dsp:txXfrm>
        <a:off x="371340" y="1092432"/>
        <a:ext cx="2756367" cy="1711424"/>
      </dsp:txXfrm>
    </dsp:sp>
    <dsp:sp modelId="{3066854F-328C-014A-945F-80A81DBF3079}">
      <dsp:nvSpPr>
        <dsp:cNvPr id="0" name=""/>
        <dsp:cNvSpPr/>
      </dsp:nvSpPr>
      <dsp:spPr>
        <a:xfrm>
          <a:off x="3499048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F3481-6A54-8C4C-B50D-AED16EDF2DDE}">
      <dsp:nvSpPr>
        <dsp:cNvPr id="0" name=""/>
        <dsp:cNvSpPr/>
      </dsp:nvSpPr>
      <dsp:spPr>
        <a:xfrm>
          <a:off x="3817143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Bookman Old Style" panose="02050604050505020204" pitchFamily="18" charset="0"/>
            </a:rPr>
            <a:t>Lis l’histoire de Luther enfant et adolescent et prends des notes</a:t>
          </a:r>
          <a:r>
            <a:rPr lang="fr-FR" sz="2200" kern="1200" dirty="0"/>
            <a:t>.</a:t>
          </a:r>
          <a:endParaRPr lang="en-US" sz="2200" kern="1200" dirty="0"/>
        </a:p>
      </dsp:txBody>
      <dsp:txXfrm>
        <a:off x="3870388" y="1092432"/>
        <a:ext cx="2756367" cy="1711424"/>
      </dsp:txXfrm>
    </dsp:sp>
    <dsp:sp modelId="{12482C51-77B7-B141-9208-4558756E3CF3}">
      <dsp:nvSpPr>
        <dsp:cNvPr id="0" name=""/>
        <dsp:cNvSpPr/>
      </dsp:nvSpPr>
      <dsp:spPr>
        <a:xfrm>
          <a:off x="6998096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966A7-F1D2-E347-9C83-FA76C7612364}">
      <dsp:nvSpPr>
        <dsp:cNvPr id="0" name=""/>
        <dsp:cNvSpPr/>
      </dsp:nvSpPr>
      <dsp:spPr>
        <a:xfrm>
          <a:off x="7316192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>
              <a:latin typeface="Bookman Old Style" panose="02050604050505020204" pitchFamily="18" charset="0"/>
            </a:rPr>
            <a:t>Télécharge la </a:t>
          </a:r>
          <a:r>
            <a:rPr lang="fr-FR" sz="2200" b="1" kern="1200">
              <a:latin typeface="Bookman Old Style" panose="02050604050505020204" pitchFamily="18" charset="0"/>
            </a:rPr>
            <a:t>FIT 3 </a:t>
          </a:r>
          <a:r>
            <a:rPr lang="fr-FR" sz="2200" b="0" kern="1200">
              <a:latin typeface="Bookman Old Style" panose="02050604050505020204" pitchFamily="18" charset="0"/>
            </a:rPr>
            <a:t>et complète-la </a:t>
          </a:r>
          <a:r>
            <a:rPr lang="fr-FR" sz="2200" kern="1200">
              <a:latin typeface="Bookman Old Style" panose="02050604050505020204" pitchFamily="18" charset="0"/>
            </a:rPr>
            <a:t>à l’aide des informations que tu as récoltées. </a:t>
          </a:r>
          <a:endParaRPr lang="en-US" sz="2200" kern="1200">
            <a:latin typeface="Bookman Old Style" panose="02050604050505020204" pitchFamily="18" charset="0"/>
          </a:endParaRPr>
        </a:p>
      </dsp:txBody>
      <dsp:txXfrm>
        <a:off x="7369437" y="1092432"/>
        <a:ext cx="2756367" cy="1711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useeprotestant.org/video/la-reforme-en-3-minut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8262B-3923-4146-8E4D-86C3ABC9D7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reforme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FA1B40-AA6E-2B45-B060-03DCDE6DCD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4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1CE3170-C930-F346-8E57-A5C6DB03B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Méthode de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CEF29E-03F0-0B4E-9ECA-CF731B54A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Affiche ce PowerPoint en mode « diaporama » pour activer les liens proposés.</a:t>
            </a:r>
          </a:p>
          <a:p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Lis les consignes sur le PowerPoint et télécharge les documents FIT 1, FIT 2, FIT 3 ainsi que leurs corrigés : FIT 1 corrigé, FIT 2 corrigé, FIT 3 corrigé. </a:t>
            </a:r>
          </a:p>
          <a:p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Télécharge également les pages 4 à 18 du livre de Annick </a:t>
            </a:r>
            <a:r>
              <a:rPr lang="fr-FR" sz="2200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Sibué</a:t>
            </a:r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.</a:t>
            </a:r>
          </a:p>
          <a:p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Réalise les tâches problèmes proposées par les FIT 1, 2 et 3.</a:t>
            </a:r>
          </a:p>
          <a:p>
            <a:r>
              <a:rPr lang="fr-FR" sz="2200" dirty="0">
                <a:solidFill>
                  <a:srgbClr val="000000"/>
                </a:solidFill>
                <a:latin typeface="Bookman Old Style" panose="02050604050505020204" pitchFamily="18" charset="0"/>
              </a:rPr>
              <a:t>Ensuite, compare tes réflexions et réponses avec le corrigé. </a:t>
            </a:r>
          </a:p>
          <a:p>
            <a:endParaRPr lang="fr-FR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3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031555A-D6B3-F849-80F8-88F9BC2DB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fr-FR" dirty="0"/>
              <a:t>FIT 1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E4C77BD-025F-4CF9-B2F0-07B556B39A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50627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 descr="Une image contenant vieux, homme&#10;&#10;Description générée automatiquement">
            <a:extLst>
              <a:ext uri="{FF2B5EF4-FFF2-40B4-BE49-F238E27FC236}">
                <a16:creationId xmlns:a16="http://schemas.microsoft.com/office/drawing/2014/main" id="{3EB7903D-CA21-D544-8800-45EB0E2482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07385" y="776448"/>
            <a:ext cx="19812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9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4D0FA75-C3C4-0848-982E-7659D97C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794448"/>
          </a:xfrm>
        </p:spPr>
        <p:txBody>
          <a:bodyPr anchor="ctr">
            <a:normAutofit/>
          </a:bodyPr>
          <a:lstStyle/>
          <a:p>
            <a:r>
              <a:rPr lang="fr-FR" sz="4400" dirty="0">
                <a:solidFill>
                  <a:srgbClr val="2A1A00"/>
                </a:solidFill>
              </a:rPr>
              <a:t>FIT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145478-1F65-9442-8463-85E7EF494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r>
              <a:rPr lang="fr-FR" dirty="0">
                <a:latin typeface="Bookman Old Style" panose="02050604050505020204" pitchFamily="18" charset="0"/>
              </a:rPr>
              <a:t>Visionne le court-métrage « La Réforme en 3 minutes »</a:t>
            </a:r>
          </a:p>
          <a:p>
            <a:pPr marL="0" indent="0">
              <a:buNone/>
            </a:pPr>
            <a:r>
              <a:rPr lang="fr-FR" dirty="0">
                <a:latin typeface="Bookman Old Style" panose="02050604050505020204" pitchFamily="18" charset="0"/>
                <a:hlinkClick r:id="rId2"/>
              </a:rPr>
              <a:t>https://www.museeprotestant.org/video/la-reforme-en-3-minutes/</a:t>
            </a:r>
            <a:endParaRPr lang="fr-FR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fr-FR" dirty="0">
              <a:latin typeface="Bookman Old Style" panose="02050604050505020204" pitchFamily="18" charset="0"/>
            </a:endParaRPr>
          </a:p>
          <a:p>
            <a:r>
              <a:rPr lang="fr-FR" dirty="0">
                <a:latin typeface="Bookman Old Style" panose="02050604050505020204" pitchFamily="18" charset="0"/>
              </a:rPr>
              <a:t>Prends connaissance de la tâche problème FIT 2, lis les documents proposés et réponds aux questions.</a:t>
            </a:r>
          </a:p>
          <a:p>
            <a:r>
              <a:rPr lang="fr-FR" dirty="0">
                <a:latin typeface="Bookman Old Style" panose="02050604050505020204" pitchFamily="18" charset="0"/>
              </a:rPr>
              <a:t>Vérifie tes réponses à l’aide du corrigé.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 descr="Une image contenant personne, bâtiment, debout, homme&#10;&#10;Description générée automatiquement">
            <a:extLst>
              <a:ext uri="{FF2B5EF4-FFF2-40B4-BE49-F238E27FC236}">
                <a16:creationId xmlns:a16="http://schemas.microsoft.com/office/drawing/2014/main" id="{0D85CBFF-1ADB-D546-9084-5245B80EB1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170" y="2637535"/>
            <a:ext cx="5432337" cy="30575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3331F0A-38F5-454D-942C-564D17A829AC}"/>
              </a:ext>
            </a:extLst>
          </p:cNvPr>
          <p:cNvSpPr txBox="1"/>
          <p:nvPr/>
        </p:nvSpPr>
        <p:spPr>
          <a:xfrm>
            <a:off x="437668" y="5850467"/>
            <a:ext cx="9285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Luther affiche ses 95 thèses sur les portes de l’église de Wittenberg – peinture de Hugo Vogel, 19</a:t>
            </a:r>
            <a:r>
              <a:rPr lang="fr-FR" i="1" baseline="30000" dirty="0"/>
              <a:t>ème</a:t>
            </a:r>
            <a:r>
              <a:rPr lang="fr-FR" i="1" dirty="0"/>
              <a:t> siècle</a:t>
            </a:r>
          </a:p>
        </p:txBody>
      </p:sp>
    </p:spTree>
    <p:extLst>
      <p:ext uri="{BB962C8B-B14F-4D97-AF65-F5344CB8AC3E}">
        <p14:creationId xmlns:p14="http://schemas.microsoft.com/office/powerpoint/2010/main" val="209866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33EB2B-D856-504B-B337-8F4B7F8E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fr-FR" dirty="0"/>
              <a:t>FIT 3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D83D172-4662-4FA6-9861-24D64486B6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285733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63809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Macintosh PowerPoint</Application>
  <PresentationFormat>Grand écran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Gill Sans MT</vt:lpstr>
      <vt:lpstr>Impact</vt:lpstr>
      <vt:lpstr>Badge</vt:lpstr>
      <vt:lpstr>La reforme</vt:lpstr>
      <vt:lpstr>Méthode de travail</vt:lpstr>
      <vt:lpstr>FIT 1</vt:lpstr>
      <vt:lpstr>FIT 2</vt:lpstr>
      <vt:lpstr>FIT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reforme</dc:title>
  <dc:creator>Anne PAYE</dc:creator>
  <cp:lastModifiedBy>Anne PAYE</cp:lastModifiedBy>
  <cp:revision>1</cp:revision>
  <dcterms:created xsi:type="dcterms:W3CDTF">2020-03-20T09:08:14Z</dcterms:created>
  <dcterms:modified xsi:type="dcterms:W3CDTF">2020-03-20T09:08:47Z</dcterms:modified>
</cp:coreProperties>
</file>