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4697"/>
  </p:normalViewPr>
  <p:slideViewPr>
    <p:cSldViewPr snapToGrid="0" snapToObjects="1">
      <p:cViewPr varScale="1">
        <p:scale>
          <a:sx n="90" d="100"/>
          <a:sy n="90" d="100"/>
        </p:scale>
        <p:origin x="232" y="7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A7BFE44-D80C-49A7-AE65-F1E0047464C9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20B45979-21A0-466C-A8F8-4DD6DB04FC4E}">
      <dgm:prSet custT="1"/>
      <dgm:spPr/>
      <dgm:t>
        <a:bodyPr/>
        <a:lstStyle/>
        <a:p>
          <a:r>
            <a:rPr lang="fr-FR" sz="2000" dirty="0">
              <a:latin typeface="Bookman Old Style" panose="02050604050505020204" pitchFamily="18" charset="0"/>
            </a:rPr>
            <a:t>En classe, nous avons visionné le film « Luther » de </a:t>
          </a:r>
          <a:r>
            <a:rPr lang="fr-FR" sz="2000" dirty="0" err="1">
              <a:latin typeface="Bookman Old Style" panose="02050604050505020204" pitchFamily="18" charset="0"/>
            </a:rPr>
            <a:t>Eric</a:t>
          </a:r>
          <a:r>
            <a:rPr lang="fr-FR" sz="2000" dirty="0">
              <a:latin typeface="Bookman Old Style" panose="02050604050505020204" pitchFamily="18" charset="0"/>
            </a:rPr>
            <a:t> Till puis lu plusieurs documents relatifs à la naissance de la Réforme protestante en Europe au 16</a:t>
          </a:r>
          <a:r>
            <a:rPr lang="fr-FR" sz="2000" baseline="30000" dirty="0">
              <a:latin typeface="Bookman Old Style" panose="02050604050505020204" pitchFamily="18" charset="0"/>
            </a:rPr>
            <a:t>ème</a:t>
          </a:r>
          <a:r>
            <a:rPr lang="fr-FR" sz="2000" dirty="0">
              <a:latin typeface="Bookman Old Style" panose="02050604050505020204" pitchFamily="18" charset="0"/>
            </a:rPr>
            <a:t> siècle. </a:t>
          </a:r>
          <a:endParaRPr lang="en-US" sz="2000" dirty="0">
            <a:latin typeface="Bookman Old Style" panose="02050604050505020204" pitchFamily="18" charset="0"/>
          </a:endParaRPr>
        </a:p>
      </dgm:t>
    </dgm:pt>
    <dgm:pt modelId="{7A2CA34E-4C83-4138-A432-E89C7A5D57BE}" type="parTrans" cxnId="{118DD1D2-89D1-4860-9F89-B77BB0CD25D9}">
      <dgm:prSet/>
      <dgm:spPr/>
      <dgm:t>
        <a:bodyPr/>
        <a:lstStyle/>
        <a:p>
          <a:endParaRPr lang="en-US"/>
        </a:p>
      </dgm:t>
    </dgm:pt>
    <dgm:pt modelId="{D07B6F94-105B-40DE-98D3-1A3FB10C5568}" type="sibTrans" cxnId="{118DD1D2-89D1-4860-9F89-B77BB0CD25D9}">
      <dgm:prSet/>
      <dgm:spPr/>
      <dgm:t>
        <a:bodyPr/>
        <a:lstStyle/>
        <a:p>
          <a:endParaRPr lang="en-US"/>
        </a:p>
      </dgm:t>
    </dgm:pt>
    <dgm:pt modelId="{70DE537C-DE0D-4CB5-8D72-18EE9A24CBB3}">
      <dgm:prSet custT="1"/>
      <dgm:spPr/>
      <dgm:t>
        <a:bodyPr/>
        <a:lstStyle/>
        <a:p>
          <a:r>
            <a:rPr lang="fr-FR" sz="2000">
              <a:latin typeface="Bookman Old Style" panose="02050604050505020204" pitchFamily="18" charset="0"/>
            </a:rPr>
            <a:t>Réalise la tâche problème </a:t>
          </a:r>
          <a:r>
            <a:rPr lang="fr-FR" sz="2000" b="1">
              <a:latin typeface="Bookman Old Style" panose="02050604050505020204" pitchFamily="18" charset="0"/>
            </a:rPr>
            <a:t>FIT 1</a:t>
          </a:r>
          <a:r>
            <a:rPr lang="fr-FR" sz="2000">
              <a:latin typeface="Bookman Old Style" panose="02050604050505020204" pitchFamily="18" charset="0"/>
            </a:rPr>
            <a:t> : à partir du film et de ces documents, tente d’identifier </a:t>
          </a:r>
          <a:r>
            <a:rPr lang="fr-BE" sz="2000">
              <a:latin typeface="Bookman Old Style" panose="02050604050505020204" pitchFamily="18" charset="0"/>
            </a:rPr>
            <a:t>quelques traits de l’identité protestante et propose des hypothèses : « Je me sens protestant(e) parce que… »</a:t>
          </a:r>
          <a:endParaRPr lang="en-US" sz="2000" dirty="0">
            <a:latin typeface="Bookman Old Style" panose="02050604050505020204" pitchFamily="18" charset="0"/>
          </a:endParaRPr>
        </a:p>
      </dgm:t>
    </dgm:pt>
    <dgm:pt modelId="{0EB16002-BCF1-426C-9521-22EC7AE9612E}" type="parTrans" cxnId="{FA7EC618-8AFD-4084-90D7-CB59A116CE46}">
      <dgm:prSet/>
      <dgm:spPr/>
      <dgm:t>
        <a:bodyPr/>
        <a:lstStyle/>
        <a:p>
          <a:endParaRPr lang="en-US"/>
        </a:p>
      </dgm:t>
    </dgm:pt>
    <dgm:pt modelId="{6671264D-D9C4-4193-A7BC-245AF770DC6B}" type="sibTrans" cxnId="{FA7EC618-8AFD-4084-90D7-CB59A116CE46}">
      <dgm:prSet/>
      <dgm:spPr/>
      <dgm:t>
        <a:bodyPr/>
        <a:lstStyle/>
        <a:p>
          <a:endParaRPr lang="en-US"/>
        </a:p>
      </dgm:t>
    </dgm:pt>
    <dgm:pt modelId="{52448BE8-F12E-5A47-8A21-5CC6BCBFCD0D}" type="pres">
      <dgm:prSet presAssocID="{8A7BFE44-D80C-49A7-AE65-F1E0047464C9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0DBBB896-BED8-3F43-8B05-494033F699B0}" type="pres">
      <dgm:prSet presAssocID="{20B45979-21A0-466C-A8F8-4DD6DB04FC4E}" presName="hierRoot1" presStyleCnt="0"/>
      <dgm:spPr/>
    </dgm:pt>
    <dgm:pt modelId="{535D1F66-F757-A94B-9771-CC0F4FEDA601}" type="pres">
      <dgm:prSet presAssocID="{20B45979-21A0-466C-A8F8-4DD6DB04FC4E}" presName="composite" presStyleCnt="0"/>
      <dgm:spPr/>
    </dgm:pt>
    <dgm:pt modelId="{BA40CFAE-30C3-E44C-B33D-C595F4ABD1CE}" type="pres">
      <dgm:prSet presAssocID="{20B45979-21A0-466C-A8F8-4DD6DB04FC4E}" presName="background" presStyleLbl="node0" presStyleIdx="0" presStyleCnt="2"/>
      <dgm:spPr/>
    </dgm:pt>
    <dgm:pt modelId="{0C8D09EC-1C67-7945-9F8F-68797042F997}" type="pres">
      <dgm:prSet presAssocID="{20B45979-21A0-466C-A8F8-4DD6DB04FC4E}" presName="text" presStyleLbl="fgAcc0" presStyleIdx="0" presStyleCnt="2" custLinFactNeighborX="-867" custLinFactNeighborY="-910">
        <dgm:presLayoutVars>
          <dgm:chPref val="3"/>
        </dgm:presLayoutVars>
      </dgm:prSet>
      <dgm:spPr/>
    </dgm:pt>
    <dgm:pt modelId="{BEA7E605-907D-464C-B109-A1A246D639E1}" type="pres">
      <dgm:prSet presAssocID="{20B45979-21A0-466C-A8F8-4DD6DB04FC4E}" presName="hierChild2" presStyleCnt="0"/>
      <dgm:spPr/>
    </dgm:pt>
    <dgm:pt modelId="{80045BE1-D15B-A249-9B19-104F9F5D904E}" type="pres">
      <dgm:prSet presAssocID="{70DE537C-DE0D-4CB5-8D72-18EE9A24CBB3}" presName="hierRoot1" presStyleCnt="0"/>
      <dgm:spPr/>
    </dgm:pt>
    <dgm:pt modelId="{2C90034C-6237-F843-B593-D8E8DF90CCB0}" type="pres">
      <dgm:prSet presAssocID="{70DE537C-DE0D-4CB5-8D72-18EE9A24CBB3}" presName="composite" presStyleCnt="0"/>
      <dgm:spPr/>
    </dgm:pt>
    <dgm:pt modelId="{FEF30303-B295-3940-A888-F743B89D5DF0}" type="pres">
      <dgm:prSet presAssocID="{70DE537C-DE0D-4CB5-8D72-18EE9A24CBB3}" presName="background" presStyleLbl="node0" presStyleIdx="1" presStyleCnt="2"/>
      <dgm:spPr/>
    </dgm:pt>
    <dgm:pt modelId="{7A1AEB90-9B83-A44F-8876-A8EADFECF67D}" type="pres">
      <dgm:prSet presAssocID="{70DE537C-DE0D-4CB5-8D72-18EE9A24CBB3}" presName="text" presStyleLbl="fgAcc0" presStyleIdx="1" presStyleCnt="2" custScaleX="114043" custScaleY="111780">
        <dgm:presLayoutVars>
          <dgm:chPref val="3"/>
        </dgm:presLayoutVars>
      </dgm:prSet>
      <dgm:spPr/>
    </dgm:pt>
    <dgm:pt modelId="{56BE0FE6-709A-3941-B65B-51337C5E412F}" type="pres">
      <dgm:prSet presAssocID="{70DE537C-DE0D-4CB5-8D72-18EE9A24CBB3}" presName="hierChild2" presStyleCnt="0"/>
      <dgm:spPr/>
    </dgm:pt>
  </dgm:ptLst>
  <dgm:cxnLst>
    <dgm:cxn modelId="{FA7EC618-8AFD-4084-90D7-CB59A116CE46}" srcId="{8A7BFE44-D80C-49A7-AE65-F1E0047464C9}" destId="{70DE537C-DE0D-4CB5-8D72-18EE9A24CBB3}" srcOrd="1" destOrd="0" parTransId="{0EB16002-BCF1-426C-9521-22EC7AE9612E}" sibTransId="{6671264D-D9C4-4193-A7BC-245AF770DC6B}"/>
    <dgm:cxn modelId="{AADE3F95-8B5D-C247-8C97-DD165FE718DD}" type="presOf" srcId="{70DE537C-DE0D-4CB5-8D72-18EE9A24CBB3}" destId="{7A1AEB90-9B83-A44F-8876-A8EADFECF67D}" srcOrd="0" destOrd="0" presId="urn:microsoft.com/office/officeart/2005/8/layout/hierarchy1"/>
    <dgm:cxn modelId="{74F128B0-D3F1-6E45-AE7A-A71290F8DF77}" type="presOf" srcId="{20B45979-21A0-466C-A8F8-4DD6DB04FC4E}" destId="{0C8D09EC-1C67-7945-9F8F-68797042F997}" srcOrd="0" destOrd="0" presId="urn:microsoft.com/office/officeart/2005/8/layout/hierarchy1"/>
    <dgm:cxn modelId="{118DD1D2-89D1-4860-9F89-B77BB0CD25D9}" srcId="{8A7BFE44-D80C-49A7-AE65-F1E0047464C9}" destId="{20B45979-21A0-466C-A8F8-4DD6DB04FC4E}" srcOrd="0" destOrd="0" parTransId="{7A2CA34E-4C83-4138-A432-E89C7A5D57BE}" sibTransId="{D07B6F94-105B-40DE-98D3-1A3FB10C5568}"/>
    <dgm:cxn modelId="{3D8DFEDD-035E-B647-AC24-B10B6D0FCEA3}" type="presOf" srcId="{8A7BFE44-D80C-49A7-AE65-F1E0047464C9}" destId="{52448BE8-F12E-5A47-8A21-5CC6BCBFCD0D}" srcOrd="0" destOrd="0" presId="urn:microsoft.com/office/officeart/2005/8/layout/hierarchy1"/>
    <dgm:cxn modelId="{D1B408B6-78E5-FC4E-9EC9-CDBD26AB17FB}" type="presParOf" srcId="{52448BE8-F12E-5A47-8A21-5CC6BCBFCD0D}" destId="{0DBBB896-BED8-3F43-8B05-494033F699B0}" srcOrd="0" destOrd="0" presId="urn:microsoft.com/office/officeart/2005/8/layout/hierarchy1"/>
    <dgm:cxn modelId="{D34B63A8-7048-0A43-A728-42796FDF1CC2}" type="presParOf" srcId="{0DBBB896-BED8-3F43-8B05-494033F699B0}" destId="{535D1F66-F757-A94B-9771-CC0F4FEDA601}" srcOrd="0" destOrd="0" presId="urn:microsoft.com/office/officeart/2005/8/layout/hierarchy1"/>
    <dgm:cxn modelId="{85A082C5-8A08-9A40-B81A-17B38AE00F50}" type="presParOf" srcId="{535D1F66-F757-A94B-9771-CC0F4FEDA601}" destId="{BA40CFAE-30C3-E44C-B33D-C595F4ABD1CE}" srcOrd="0" destOrd="0" presId="urn:microsoft.com/office/officeart/2005/8/layout/hierarchy1"/>
    <dgm:cxn modelId="{C079C882-879E-1946-B5D1-75D7902D1946}" type="presParOf" srcId="{535D1F66-F757-A94B-9771-CC0F4FEDA601}" destId="{0C8D09EC-1C67-7945-9F8F-68797042F997}" srcOrd="1" destOrd="0" presId="urn:microsoft.com/office/officeart/2005/8/layout/hierarchy1"/>
    <dgm:cxn modelId="{C0F06C13-A3BA-3441-95CD-E15389DC1F31}" type="presParOf" srcId="{0DBBB896-BED8-3F43-8B05-494033F699B0}" destId="{BEA7E605-907D-464C-B109-A1A246D639E1}" srcOrd="1" destOrd="0" presId="urn:microsoft.com/office/officeart/2005/8/layout/hierarchy1"/>
    <dgm:cxn modelId="{D11DEE87-3E1D-AB4A-AA69-5EA962F5E13D}" type="presParOf" srcId="{52448BE8-F12E-5A47-8A21-5CC6BCBFCD0D}" destId="{80045BE1-D15B-A249-9B19-104F9F5D904E}" srcOrd="1" destOrd="0" presId="urn:microsoft.com/office/officeart/2005/8/layout/hierarchy1"/>
    <dgm:cxn modelId="{BDA40CF6-D622-6D4E-83E7-9B8A298E9A98}" type="presParOf" srcId="{80045BE1-D15B-A249-9B19-104F9F5D904E}" destId="{2C90034C-6237-F843-B593-D8E8DF90CCB0}" srcOrd="0" destOrd="0" presId="urn:microsoft.com/office/officeart/2005/8/layout/hierarchy1"/>
    <dgm:cxn modelId="{015D2F21-ABB7-7E4C-ABD1-2D325065F477}" type="presParOf" srcId="{2C90034C-6237-F843-B593-D8E8DF90CCB0}" destId="{FEF30303-B295-3940-A888-F743B89D5DF0}" srcOrd="0" destOrd="0" presId="urn:microsoft.com/office/officeart/2005/8/layout/hierarchy1"/>
    <dgm:cxn modelId="{C1E6F766-97F0-0944-B612-F01DB139B791}" type="presParOf" srcId="{2C90034C-6237-F843-B593-D8E8DF90CCB0}" destId="{7A1AEB90-9B83-A44F-8876-A8EADFECF67D}" srcOrd="1" destOrd="0" presId="urn:microsoft.com/office/officeart/2005/8/layout/hierarchy1"/>
    <dgm:cxn modelId="{8FC8C579-63A2-7545-87C7-4EFED3C78CC6}" type="presParOf" srcId="{80045BE1-D15B-A249-9B19-104F9F5D904E}" destId="{56BE0FE6-709A-3941-B65B-51337C5E412F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3E00041-6D8D-432B-A178-40121FF08913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F6520D76-9469-4E96-988B-EF7C801833B3}">
      <dgm:prSet/>
      <dgm:spPr/>
      <dgm:t>
        <a:bodyPr/>
        <a:lstStyle/>
        <a:p>
          <a:r>
            <a:rPr lang="fr-FR">
              <a:latin typeface="Bookman Old Style" panose="02050604050505020204" pitchFamily="18" charset="0"/>
            </a:rPr>
            <a:t>Télécharge </a:t>
          </a:r>
          <a:r>
            <a:rPr lang="fr-FR" b="1">
              <a:latin typeface="Bookman Old Style" panose="02050604050505020204" pitchFamily="18" charset="0"/>
            </a:rPr>
            <a:t>les pages 4 à 18</a:t>
          </a:r>
          <a:r>
            <a:rPr lang="fr-FR">
              <a:latin typeface="Bookman Old Style" panose="02050604050505020204" pitchFamily="18" charset="0"/>
            </a:rPr>
            <a:t> du livre de Annick Sibué.</a:t>
          </a:r>
          <a:endParaRPr lang="en-US">
            <a:latin typeface="Bookman Old Style" panose="02050604050505020204" pitchFamily="18" charset="0"/>
          </a:endParaRPr>
        </a:p>
      </dgm:t>
    </dgm:pt>
    <dgm:pt modelId="{174C6E31-0A68-4941-8C14-15D61F81F5FA}" type="parTrans" cxnId="{1EFEA324-88F8-4153-A4E0-31C128E53F06}">
      <dgm:prSet/>
      <dgm:spPr/>
      <dgm:t>
        <a:bodyPr/>
        <a:lstStyle/>
        <a:p>
          <a:endParaRPr lang="en-US"/>
        </a:p>
      </dgm:t>
    </dgm:pt>
    <dgm:pt modelId="{9871C038-6ECB-479E-85DE-246B113349FC}" type="sibTrans" cxnId="{1EFEA324-88F8-4153-A4E0-31C128E53F06}">
      <dgm:prSet/>
      <dgm:spPr/>
      <dgm:t>
        <a:bodyPr/>
        <a:lstStyle/>
        <a:p>
          <a:endParaRPr lang="en-US"/>
        </a:p>
      </dgm:t>
    </dgm:pt>
    <dgm:pt modelId="{D8F68B3D-F6D5-42A4-BAAC-D8396C216EB9}">
      <dgm:prSet/>
      <dgm:spPr/>
      <dgm:t>
        <a:bodyPr/>
        <a:lstStyle/>
        <a:p>
          <a:r>
            <a:rPr lang="fr-FR" dirty="0">
              <a:latin typeface="Bookman Old Style" panose="02050604050505020204" pitchFamily="18" charset="0"/>
            </a:rPr>
            <a:t>Lis l’histoire de Luther enfant et adolescent et prends des notes</a:t>
          </a:r>
          <a:r>
            <a:rPr lang="fr-FR" dirty="0"/>
            <a:t>.</a:t>
          </a:r>
          <a:endParaRPr lang="en-US" dirty="0"/>
        </a:p>
      </dgm:t>
    </dgm:pt>
    <dgm:pt modelId="{79C4956A-1D16-4CA2-A529-2FEC8E0597C3}" type="parTrans" cxnId="{ECE87348-078A-4123-A3E2-552D8EB7C9CE}">
      <dgm:prSet/>
      <dgm:spPr/>
      <dgm:t>
        <a:bodyPr/>
        <a:lstStyle/>
        <a:p>
          <a:endParaRPr lang="en-US"/>
        </a:p>
      </dgm:t>
    </dgm:pt>
    <dgm:pt modelId="{79D8B34B-D58F-42D4-A6FF-8EC1B1B44447}" type="sibTrans" cxnId="{ECE87348-078A-4123-A3E2-552D8EB7C9CE}">
      <dgm:prSet/>
      <dgm:spPr/>
      <dgm:t>
        <a:bodyPr/>
        <a:lstStyle/>
        <a:p>
          <a:endParaRPr lang="en-US"/>
        </a:p>
      </dgm:t>
    </dgm:pt>
    <dgm:pt modelId="{999DFD43-61B0-4864-9189-25E4438A3948}">
      <dgm:prSet/>
      <dgm:spPr/>
      <dgm:t>
        <a:bodyPr/>
        <a:lstStyle/>
        <a:p>
          <a:r>
            <a:rPr lang="fr-FR">
              <a:latin typeface="Bookman Old Style" panose="02050604050505020204" pitchFamily="18" charset="0"/>
            </a:rPr>
            <a:t>Télécharge la </a:t>
          </a:r>
          <a:r>
            <a:rPr lang="fr-FR" b="1">
              <a:latin typeface="Bookman Old Style" panose="02050604050505020204" pitchFamily="18" charset="0"/>
            </a:rPr>
            <a:t>FIT 3 </a:t>
          </a:r>
          <a:r>
            <a:rPr lang="fr-FR" b="0">
              <a:latin typeface="Bookman Old Style" panose="02050604050505020204" pitchFamily="18" charset="0"/>
            </a:rPr>
            <a:t>et complète-la </a:t>
          </a:r>
          <a:r>
            <a:rPr lang="fr-FR">
              <a:latin typeface="Bookman Old Style" panose="02050604050505020204" pitchFamily="18" charset="0"/>
            </a:rPr>
            <a:t>à l’aide des informations que tu as récoltées. </a:t>
          </a:r>
          <a:endParaRPr lang="en-US">
            <a:latin typeface="Bookman Old Style" panose="02050604050505020204" pitchFamily="18" charset="0"/>
          </a:endParaRPr>
        </a:p>
      </dgm:t>
    </dgm:pt>
    <dgm:pt modelId="{AD2E6807-891A-4080-BFD0-296F87211A5A}" type="parTrans" cxnId="{C5BAE237-AE4E-4601-B63A-E83BF38A51F0}">
      <dgm:prSet/>
      <dgm:spPr/>
      <dgm:t>
        <a:bodyPr/>
        <a:lstStyle/>
        <a:p>
          <a:endParaRPr lang="en-US"/>
        </a:p>
      </dgm:t>
    </dgm:pt>
    <dgm:pt modelId="{5A9154BF-02FF-44EA-AC6E-5AB3A0D6C6F7}" type="sibTrans" cxnId="{C5BAE237-AE4E-4601-B63A-E83BF38A51F0}">
      <dgm:prSet/>
      <dgm:spPr/>
      <dgm:t>
        <a:bodyPr/>
        <a:lstStyle/>
        <a:p>
          <a:endParaRPr lang="en-US"/>
        </a:p>
      </dgm:t>
    </dgm:pt>
    <dgm:pt modelId="{B34FD8DE-3257-6A45-BD8B-1F72FC0D7BB6}" type="pres">
      <dgm:prSet presAssocID="{83E00041-6D8D-432B-A178-40121FF0891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FC7D50D6-01BC-604E-B522-68CCA07A61CB}" type="pres">
      <dgm:prSet presAssocID="{F6520D76-9469-4E96-988B-EF7C801833B3}" presName="hierRoot1" presStyleCnt="0"/>
      <dgm:spPr/>
    </dgm:pt>
    <dgm:pt modelId="{77B93D09-07C8-D145-8C0C-FE6658FCB9D7}" type="pres">
      <dgm:prSet presAssocID="{F6520D76-9469-4E96-988B-EF7C801833B3}" presName="composite" presStyleCnt="0"/>
      <dgm:spPr/>
    </dgm:pt>
    <dgm:pt modelId="{B3D8F90C-35C7-0F4C-823E-A38BF77CC9C2}" type="pres">
      <dgm:prSet presAssocID="{F6520D76-9469-4E96-988B-EF7C801833B3}" presName="background" presStyleLbl="node0" presStyleIdx="0" presStyleCnt="3"/>
      <dgm:spPr/>
    </dgm:pt>
    <dgm:pt modelId="{4AB066D2-9984-5A4C-8CB5-C1B5A7B375D2}" type="pres">
      <dgm:prSet presAssocID="{F6520D76-9469-4E96-988B-EF7C801833B3}" presName="text" presStyleLbl="fgAcc0" presStyleIdx="0" presStyleCnt="3">
        <dgm:presLayoutVars>
          <dgm:chPref val="3"/>
        </dgm:presLayoutVars>
      </dgm:prSet>
      <dgm:spPr/>
    </dgm:pt>
    <dgm:pt modelId="{909821D3-84DD-AB4F-971B-193639D3602A}" type="pres">
      <dgm:prSet presAssocID="{F6520D76-9469-4E96-988B-EF7C801833B3}" presName="hierChild2" presStyleCnt="0"/>
      <dgm:spPr/>
    </dgm:pt>
    <dgm:pt modelId="{D373E71D-C569-754D-95BC-37F53E2C7EEB}" type="pres">
      <dgm:prSet presAssocID="{D8F68B3D-F6D5-42A4-BAAC-D8396C216EB9}" presName="hierRoot1" presStyleCnt="0"/>
      <dgm:spPr/>
    </dgm:pt>
    <dgm:pt modelId="{F55303C6-7EED-F843-A051-9E64C2CE3154}" type="pres">
      <dgm:prSet presAssocID="{D8F68B3D-F6D5-42A4-BAAC-D8396C216EB9}" presName="composite" presStyleCnt="0"/>
      <dgm:spPr/>
    </dgm:pt>
    <dgm:pt modelId="{3066854F-328C-014A-945F-80A81DBF3079}" type="pres">
      <dgm:prSet presAssocID="{D8F68B3D-F6D5-42A4-BAAC-D8396C216EB9}" presName="background" presStyleLbl="node0" presStyleIdx="1" presStyleCnt="3"/>
      <dgm:spPr/>
    </dgm:pt>
    <dgm:pt modelId="{363F3481-6A54-8C4C-B50D-AED16EDF2DDE}" type="pres">
      <dgm:prSet presAssocID="{D8F68B3D-F6D5-42A4-BAAC-D8396C216EB9}" presName="text" presStyleLbl="fgAcc0" presStyleIdx="1" presStyleCnt="3">
        <dgm:presLayoutVars>
          <dgm:chPref val="3"/>
        </dgm:presLayoutVars>
      </dgm:prSet>
      <dgm:spPr/>
    </dgm:pt>
    <dgm:pt modelId="{54FA4F9B-042E-3444-950F-1709FB382F5F}" type="pres">
      <dgm:prSet presAssocID="{D8F68B3D-F6D5-42A4-BAAC-D8396C216EB9}" presName="hierChild2" presStyleCnt="0"/>
      <dgm:spPr/>
    </dgm:pt>
    <dgm:pt modelId="{3F608F87-81C7-D743-A80C-42F4139D9E50}" type="pres">
      <dgm:prSet presAssocID="{999DFD43-61B0-4864-9189-25E4438A3948}" presName="hierRoot1" presStyleCnt="0"/>
      <dgm:spPr/>
    </dgm:pt>
    <dgm:pt modelId="{C8C4CD86-95B6-0C47-AC6E-052647104F07}" type="pres">
      <dgm:prSet presAssocID="{999DFD43-61B0-4864-9189-25E4438A3948}" presName="composite" presStyleCnt="0"/>
      <dgm:spPr/>
    </dgm:pt>
    <dgm:pt modelId="{12482C51-77B7-B141-9208-4558756E3CF3}" type="pres">
      <dgm:prSet presAssocID="{999DFD43-61B0-4864-9189-25E4438A3948}" presName="background" presStyleLbl="node0" presStyleIdx="2" presStyleCnt="3"/>
      <dgm:spPr/>
    </dgm:pt>
    <dgm:pt modelId="{30E966A7-F1D2-E347-9C83-FA76C7612364}" type="pres">
      <dgm:prSet presAssocID="{999DFD43-61B0-4864-9189-25E4438A3948}" presName="text" presStyleLbl="fgAcc0" presStyleIdx="2" presStyleCnt="3">
        <dgm:presLayoutVars>
          <dgm:chPref val="3"/>
        </dgm:presLayoutVars>
      </dgm:prSet>
      <dgm:spPr/>
    </dgm:pt>
    <dgm:pt modelId="{26840A68-DD1F-8D47-839A-30FC17675CA0}" type="pres">
      <dgm:prSet presAssocID="{999DFD43-61B0-4864-9189-25E4438A3948}" presName="hierChild2" presStyleCnt="0"/>
      <dgm:spPr/>
    </dgm:pt>
  </dgm:ptLst>
  <dgm:cxnLst>
    <dgm:cxn modelId="{1EFEA324-88F8-4153-A4E0-31C128E53F06}" srcId="{83E00041-6D8D-432B-A178-40121FF08913}" destId="{F6520D76-9469-4E96-988B-EF7C801833B3}" srcOrd="0" destOrd="0" parTransId="{174C6E31-0A68-4941-8C14-15D61F81F5FA}" sibTransId="{9871C038-6ECB-479E-85DE-246B113349FC}"/>
    <dgm:cxn modelId="{5D07DF24-835B-B040-A4C0-14863FB759E3}" type="presOf" srcId="{D8F68B3D-F6D5-42A4-BAAC-D8396C216EB9}" destId="{363F3481-6A54-8C4C-B50D-AED16EDF2DDE}" srcOrd="0" destOrd="0" presId="urn:microsoft.com/office/officeart/2005/8/layout/hierarchy1"/>
    <dgm:cxn modelId="{5BB11A2F-5006-7A48-A83B-3088B6C7D541}" type="presOf" srcId="{999DFD43-61B0-4864-9189-25E4438A3948}" destId="{30E966A7-F1D2-E347-9C83-FA76C7612364}" srcOrd="0" destOrd="0" presId="urn:microsoft.com/office/officeart/2005/8/layout/hierarchy1"/>
    <dgm:cxn modelId="{C5BAE237-AE4E-4601-B63A-E83BF38A51F0}" srcId="{83E00041-6D8D-432B-A178-40121FF08913}" destId="{999DFD43-61B0-4864-9189-25E4438A3948}" srcOrd="2" destOrd="0" parTransId="{AD2E6807-891A-4080-BFD0-296F87211A5A}" sibTransId="{5A9154BF-02FF-44EA-AC6E-5AB3A0D6C6F7}"/>
    <dgm:cxn modelId="{ECE87348-078A-4123-A3E2-552D8EB7C9CE}" srcId="{83E00041-6D8D-432B-A178-40121FF08913}" destId="{D8F68B3D-F6D5-42A4-BAAC-D8396C216EB9}" srcOrd="1" destOrd="0" parTransId="{79C4956A-1D16-4CA2-A529-2FEC8E0597C3}" sibTransId="{79D8B34B-D58F-42D4-A6FF-8EC1B1B44447}"/>
    <dgm:cxn modelId="{4416E878-3268-AA45-93DA-87A519238F31}" type="presOf" srcId="{F6520D76-9469-4E96-988B-EF7C801833B3}" destId="{4AB066D2-9984-5A4C-8CB5-C1B5A7B375D2}" srcOrd="0" destOrd="0" presId="urn:microsoft.com/office/officeart/2005/8/layout/hierarchy1"/>
    <dgm:cxn modelId="{8FD9FCF8-B375-5943-9200-7042E816BE71}" type="presOf" srcId="{83E00041-6D8D-432B-A178-40121FF08913}" destId="{B34FD8DE-3257-6A45-BD8B-1F72FC0D7BB6}" srcOrd="0" destOrd="0" presId="urn:microsoft.com/office/officeart/2005/8/layout/hierarchy1"/>
    <dgm:cxn modelId="{2EEA194D-1322-F643-AF98-FF66D5660178}" type="presParOf" srcId="{B34FD8DE-3257-6A45-BD8B-1F72FC0D7BB6}" destId="{FC7D50D6-01BC-604E-B522-68CCA07A61CB}" srcOrd="0" destOrd="0" presId="urn:microsoft.com/office/officeart/2005/8/layout/hierarchy1"/>
    <dgm:cxn modelId="{A5F84BA8-90C2-2046-8C28-7F4D2639AEEB}" type="presParOf" srcId="{FC7D50D6-01BC-604E-B522-68CCA07A61CB}" destId="{77B93D09-07C8-D145-8C0C-FE6658FCB9D7}" srcOrd="0" destOrd="0" presId="urn:microsoft.com/office/officeart/2005/8/layout/hierarchy1"/>
    <dgm:cxn modelId="{F7FCA35E-0B55-D34F-9D5A-06AFFF8624FC}" type="presParOf" srcId="{77B93D09-07C8-D145-8C0C-FE6658FCB9D7}" destId="{B3D8F90C-35C7-0F4C-823E-A38BF77CC9C2}" srcOrd="0" destOrd="0" presId="urn:microsoft.com/office/officeart/2005/8/layout/hierarchy1"/>
    <dgm:cxn modelId="{10B712E7-45DC-0D43-8D95-4307F39F00E8}" type="presParOf" srcId="{77B93D09-07C8-D145-8C0C-FE6658FCB9D7}" destId="{4AB066D2-9984-5A4C-8CB5-C1B5A7B375D2}" srcOrd="1" destOrd="0" presId="urn:microsoft.com/office/officeart/2005/8/layout/hierarchy1"/>
    <dgm:cxn modelId="{E42A0242-351F-244C-9025-11476EF2C79E}" type="presParOf" srcId="{FC7D50D6-01BC-604E-B522-68CCA07A61CB}" destId="{909821D3-84DD-AB4F-971B-193639D3602A}" srcOrd="1" destOrd="0" presId="urn:microsoft.com/office/officeart/2005/8/layout/hierarchy1"/>
    <dgm:cxn modelId="{40D306D6-34C3-8242-AB67-5FA2C1766B0F}" type="presParOf" srcId="{B34FD8DE-3257-6A45-BD8B-1F72FC0D7BB6}" destId="{D373E71D-C569-754D-95BC-37F53E2C7EEB}" srcOrd="1" destOrd="0" presId="urn:microsoft.com/office/officeart/2005/8/layout/hierarchy1"/>
    <dgm:cxn modelId="{E0478F1D-D0E5-F24B-A087-EF7E53114E98}" type="presParOf" srcId="{D373E71D-C569-754D-95BC-37F53E2C7EEB}" destId="{F55303C6-7EED-F843-A051-9E64C2CE3154}" srcOrd="0" destOrd="0" presId="urn:microsoft.com/office/officeart/2005/8/layout/hierarchy1"/>
    <dgm:cxn modelId="{1464665F-5030-B845-8F59-8EF284A577B3}" type="presParOf" srcId="{F55303C6-7EED-F843-A051-9E64C2CE3154}" destId="{3066854F-328C-014A-945F-80A81DBF3079}" srcOrd="0" destOrd="0" presId="urn:microsoft.com/office/officeart/2005/8/layout/hierarchy1"/>
    <dgm:cxn modelId="{EBC3D867-62C3-CB4D-BEB6-F8C9E620A1EA}" type="presParOf" srcId="{F55303C6-7EED-F843-A051-9E64C2CE3154}" destId="{363F3481-6A54-8C4C-B50D-AED16EDF2DDE}" srcOrd="1" destOrd="0" presId="urn:microsoft.com/office/officeart/2005/8/layout/hierarchy1"/>
    <dgm:cxn modelId="{91FBEE29-8E0E-DE4B-A517-C82517FF3F4F}" type="presParOf" srcId="{D373E71D-C569-754D-95BC-37F53E2C7EEB}" destId="{54FA4F9B-042E-3444-950F-1709FB382F5F}" srcOrd="1" destOrd="0" presId="urn:microsoft.com/office/officeart/2005/8/layout/hierarchy1"/>
    <dgm:cxn modelId="{7372FCFC-3313-2647-99B5-9F4DEAEE0096}" type="presParOf" srcId="{B34FD8DE-3257-6A45-BD8B-1F72FC0D7BB6}" destId="{3F608F87-81C7-D743-A80C-42F4139D9E50}" srcOrd="2" destOrd="0" presId="urn:microsoft.com/office/officeart/2005/8/layout/hierarchy1"/>
    <dgm:cxn modelId="{46C4F4C3-5DED-3742-80F3-0A8930BC4E70}" type="presParOf" srcId="{3F608F87-81C7-D743-A80C-42F4139D9E50}" destId="{C8C4CD86-95B6-0C47-AC6E-052647104F07}" srcOrd="0" destOrd="0" presId="urn:microsoft.com/office/officeart/2005/8/layout/hierarchy1"/>
    <dgm:cxn modelId="{9F1A5E28-9476-904D-AC12-2E1DA7012729}" type="presParOf" srcId="{C8C4CD86-95B6-0C47-AC6E-052647104F07}" destId="{12482C51-77B7-B141-9208-4558756E3CF3}" srcOrd="0" destOrd="0" presId="urn:microsoft.com/office/officeart/2005/8/layout/hierarchy1"/>
    <dgm:cxn modelId="{4326119E-D95D-C245-8F86-A028E209AAE2}" type="presParOf" srcId="{C8C4CD86-95B6-0C47-AC6E-052647104F07}" destId="{30E966A7-F1D2-E347-9C83-FA76C7612364}" srcOrd="1" destOrd="0" presId="urn:microsoft.com/office/officeart/2005/8/layout/hierarchy1"/>
    <dgm:cxn modelId="{60E434B6-D87E-D34E-AE7F-39F5F504056D}" type="presParOf" srcId="{3F608F87-81C7-D743-A80C-42F4139D9E50}" destId="{26840A68-DD1F-8D47-839A-30FC17675CA0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40CFAE-30C3-E44C-B33D-C595F4ABD1CE}">
      <dsp:nvSpPr>
        <dsp:cNvPr id="0" name=""/>
        <dsp:cNvSpPr/>
      </dsp:nvSpPr>
      <dsp:spPr>
        <a:xfrm>
          <a:off x="-30794" y="97372"/>
          <a:ext cx="4110884" cy="26104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8D09EC-1C67-7945-9F8F-68797042F997}">
      <dsp:nvSpPr>
        <dsp:cNvPr id="0" name=""/>
        <dsp:cNvSpPr/>
      </dsp:nvSpPr>
      <dsp:spPr>
        <a:xfrm>
          <a:off x="425970" y="531299"/>
          <a:ext cx="4110884" cy="26104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 dirty="0">
              <a:latin typeface="Bookman Old Style" panose="02050604050505020204" pitchFamily="18" charset="0"/>
            </a:rPr>
            <a:t>En classe, nous avons visionné le film « Luther » de </a:t>
          </a:r>
          <a:r>
            <a:rPr lang="fr-FR" sz="2000" kern="1200" dirty="0" err="1">
              <a:latin typeface="Bookman Old Style" panose="02050604050505020204" pitchFamily="18" charset="0"/>
            </a:rPr>
            <a:t>Eric</a:t>
          </a:r>
          <a:r>
            <a:rPr lang="fr-FR" sz="2000" kern="1200" dirty="0">
              <a:latin typeface="Bookman Old Style" panose="02050604050505020204" pitchFamily="18" charset="0"/>
            </a:rPr>
            <a:t> Till puis lu plusieurs documents relatifs à la naissance de la Réforme protestante en Europe au 16</a:t>
          </a:r>
          <a:r>
            <a:rPr lang="fr-FR" sz="2000" kern="1200" baseline="30000" dirty="0">
              <a:latin typeface="Bookman Old Style" panose="02050604050505020204" pitchFamily="18" charset="0"/>
            </a:rPr>
            <a:t>ème</a:t>
          </a:r>
          <a:r>
            <a:rPr lang="fr-FR" sz="2000" kern="1200" dirty="0">
              <a:latin typeface="Bookman Old Style" panose="02050604050505020204" pitchFamily="18" charset="0"/>
            </a:rPr>
            <a:t> siècle. </a:t>
          </a:r>
          <a:endParaRPr lang="en-US" sz="2000" kern="1200" dirty="0">
            <a:latin typeface="Bookman Old Style" panose="02050604050505020204" pitchFamily="18" charset="0"/>
          </a:endParaRPr>
        </a:p>
      </dsp:txBody>
      <dsp:txXfrm>
        <a:off x="502426" y="607755"/>
        <a:ext cx="3957972" cy="2457499"/>
      </dsp:txXfrm>
    </dsp:sp>
    <dsp:sp modelId="{FEF30303-B295-3940-A888-F743B89D5DF0}">
      <dsp:nvSpPr>
        <dsp:cNvPr id="0" name=""/>
        <dsp:cNvSpPr/>
      </dsp:nvSpPr>
      <dsp:spPr>
        <a:xfrm>
          <a:off x="5029261" y="121127"/>
          <a:ext cx="4688176" cy="29179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A1AEB90-9B83-A44F-8876-A8EADFECF67D}">
      <dsp:nvSpPr>
        <dsp:cNvPr id="0" name=""/>
        <dsp:cNvSpPr/>
      </dsp:nvSpPr>
      <dsp:spPr>
        <a:xfrm>
          <a:off x="5486026" y="555054"/>
          <a:ext cx="4688176" cy="291791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>
              <a:latin typeface="Bookman Old Style" panose="02050604050505020204" pitchFamily="18" charset="0"/>
            </a:rPr>
            <a:t>Réalise la tâche problème </a:t>
          </a:r>
          <a:r>
            <a:rPr lang="fr-FR" sz="2000" b="1" kern="1200">
              <a:latin typeface="Bookman Old Style" panose="02050604050505020204" pitchFamily="18" charset="0"/>
            </a:rPr>
            <a:t>FIT 1</a:t>
          </a:r>
          <a:r>
            <a:rPr lang="fr-FR" sz="2000" kern="1200">
              <a:latin typeface="Bookman Old Style" panose="02050604050505020204" pitchFamily="18" charset="0"/>
            </a:rPr>
            <a:t> : à partir du film et de ces documents, tente d’identifier </a:t>
          </a:r>
          <a:r>
            <a:rPr lang="fr-BE" sz="2000" kern="1200">
              <a:latin typeface="Bookman Old Style" panose="02050604050505020204" pitchFamily="18" charset="0"/>
            </a:rPr>
            <a:t>quelques traits de l’identité protestante et propose des hypothèses : « Je me sens protestant(e) parce que… »</a:t>
          </a:r>
          <a:endParaRPr lang="en-US" sz="2000" kern="1200" dirty="0">
            <a:latin typeface="Bookman Old Style" panose="02050604050505020204" pitchFamily="18" charset="0"/>
          </a:endParaRPr>
        </a:p>
      </dsp:txBody>
      <dsp:txXfrm>
        <a:off x="5571489" y="640517"/>
        <a:ext cx="4517250" cy="274699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D8F90C-35C7-0F4C-823E-A38BF77CC9C2}">
      <dsp:nvSpPr>
        <dsp:cNvPr id="0" name=""/>
        <dsp:cNvSpPr/>
      </dsp:nvSpPr>
      <dsp:spPr>
        <a:xfrm>
          <a:off x="0" y="736997"/>
          <a:ext cx="2862857" cy="18179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B066D2-9984-5A4C-8CB5-C1B5A7B375D2}">
      <dsp:nvSpPr>
        <dsp:cNvPr id="0" name=""/>
        <dsp:cNvSpPr/>
      </dsp:nvSpPr>
      <dsp:spPr>
        <a:xfrm>
          <a:off x="318095" y="1039187"/>
          <a:ext cx="2862857" cy="18179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200" kern="1200">
              <a:latin typeface="Bookman Old Style" panose="02050604050505020204" pitchFamily="18" charset="0"/>
            </a:rPr>
            <a:t>Télécharge </a:t>
          </a:r>
          <a:r>
            <a:rPr lang="fr-FR" sz="2200" b="1" kern="1200">
              <a:latin typeface="Bookman Old Style" panose="02050604050505020204" pitchFamily="18" charset="0"/>
            </a:rPr>
            <a:t>les pages 4 à 18</a:t>
          </a:r>
          <a:r>
            <a:rPr lang="fr-FR" sz="2200" kern="1200">
              <a:latin typeface="Bookman Old Style" panose="02050604050505020204" pitchFamily="18" charset="0"/>
            </a:rPr>
            <a:t> du livre de Annick Sibué.</a:t>
          </a:r>
          <a:endParaRPr lang="en-US" sz="2200" kern="1200">
            <a:latin typeface="Bookman Old Style" panose="02050604050505020204" pitchFamily="18" charset="0"/>
          </a:endParaRPr>
        </a:p>
      </dsp:txBody>
      <dsp:txXfrm>
        <a:off x="371340" y="1092432"/>
        <a:ext cx="2756367" cy="1711424"/>
      </dsp:txXfrm>
    </dsp:sp>
    <dsp:sp modelId="{3066854F-328C-014A-945F-80A81DBF3079}">
      <dsp:nvSpPr>
        <dsp:cNvPr id="0" name=""/>
        <dsp:cNvSpPr/>
      </dsp:nvSpPr>
      <dsp:spPr>
        <a:xfrm>
          <a:off x="3499048" y="736997"/>
          <a:ext cx="2862857" cy="18179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3F3481-6A54-8C4C-B50D-AED16EDF2DDE}">
      <dsp:nvSpPr>
        <dsp:cNvPr id="0" name=""/>
        <dsp:cNvSpPr/>
      </dsp:nvSpPr>
      <dsp:spPr>
        <a:xfrm>
          <a:off x="3817143" y="1039187"/>
          <a:ext cx="2862857" cy="18179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200" kern="1200" dirty="0">
              <a:latin typeface="Bookman Old Style" panose="02050604050505020204" pitchFamily="18" charset="0"/>
            </a:rPr>
            <a:t>Lis l’histoire de Luther enfant et adolescent et prends des notes</a:t>
          </a:r>
          <a:r>
            <a:rPr lang="fr-FR" sz="2200" kern="1200" dirty="0"/>
            <a:t>.</a:t>
          </a:r>
          <a:endParaRPr lang="en-US" sz="2200" kern="1200" dirty="0"/>
        </a:p>
      </dsp:txBody>
      <dsp:txXfrm>
        <a:off x="3870388" y="1092432"/>
        <a:ext cx="2756367" cy="1711424"/>
      </dsp:txXfrm>
    </dsp:sp>
    <dsp:sp modelId="{12482C51-77B7-B141-9208-4558756E3CF3}">
      <dsp:nvSpPr>
        <dsp:cNvPr id="0" name=""/>
        <dsp:cNvSpPr/>
      </dsp:nvSpPr>
      <dsp:spPr>
        <a:xfrm>
          <a:off x="6998096" y="736997"/>
          <a:ext cx="2862857" cy="18179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E966A7-F1D2-E347-9C83-FA76C7612364}">
      <dsp:nvSpPr>
        <dsp:cNvPr id="0" name=""/>
        <dsp:cNvSpPr/>
      </dsp:nvSpPr>
      <dsp:spPr>
        <a:xfrm>
          <a:off x="7316192" y="1039187"/>
          <a:ext cx="2862857" cy="18179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200" kern="1200">
              <a:latin typeface="Bookman Old Style" panose="02050604050505020204" pitchFamily="18" charset="0"/>
            </a:rPr>
            <a:t>Télécharge la </a:t>
          </a:r>
          <a:r>
            <a:rPr lang="fr-FR" sz="2200" b="1" kern="1200">
              <a:latin typeface="Bookman Old Style" panose="02050604050505020204" pitchFamily="18" charset="0"/>
            </a:rPr>
            <a:t>FIT 3 </a:t>
          </a:r>
          <a:r>
            <a:rPr lang="fr-FR" sz="2200" b="0" kern="1200">
              <a:latin typeface="Bookman Old Style" panose="02050604050505020204" pitchFamily="18" charset="0"/>
            </a:rPr>
            <a:t>et complète-la </a:t>
          </a:r>
          <a:r>
            <a:rPr lang="fr-FR" sz="2200" kern="1200">
              <a:latin typeface="Bookman Old Style" panose="02050604050505020204" pitchFamily="18" charset="0"/>
            </a:rPr>
            <a:t>à l’aide des informations que tu as récoltées. </a:t>
          </a:r>
          <a:endParaRPr lang="en-US" sz="2200" kern="1200">
            <a:latin typeface="Bookman Old Style" panose="02050604050505020204" pitchFamily="18" charset="0"/>
          </a:endParaRPr>
        </a:p>
      </dsp:txBody>
      <dsp:txXfrm>
        <a:off x="7369437" y="1092432"/>
        <a:ext cx="2756367" cy="17114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3/20/20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3/20/20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3/20/20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3/20/20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3/20/20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‹N°›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3/20/20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3/20/20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3/20/20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3/20/20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3/20/20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‹N°›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3/20/20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3/20/20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jp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s://www.museeprotestant.org/video/la-reforme-en-3-minutes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BC8262B-3923-4146-8E4D-86C3ABC9D70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La reforme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FFA1B40-AA6E-2B45-B060-03DCDE6DCDC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27405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21CE3170-C930-F346-8E57-A5C6DB03B8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fr-FR">
                <a:solidFill>
                  <a:srgbClr val="FFFFFF"/>
                </a:solidFill>
              </a:rPr>
              <a:t>Méthode de travail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4CEF29E-03F0-0B4E-9ECA-CF731B54A6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 lnSpcReduction="10000"/>
          </a:bodyPr>
          <a:lstStyle/>
          <a:p>
            <a:r>
              <a:rPr lang="fr-FR" sz="2200" dirty="0">
                <a:solidFill>
                  <a:srgbClr val="000000"/>
                </a:solidFill>
                <a:latin typeface="Bookman Old Style" panose="02050604050505020204" pitchFamily="18" charset="0"/>
              </a:rPr>
              <a:t>Affiche ce PowerPoint en mode « diaporama » pour activer les liens proposés.</a:t>
            </a:r>
          </a:p>
          <a:p>
            <a:r>
              <a:rPr lang="fr-FR" sz="2200" dirty="0">
                <a:solidFill>
                  <a:srgbClr val="000000"/>
                </a:solidFill>
                <a:latin typeface="Bookman Old Style" panose="02050604050505020204" pitchFamily="18" charset="0"/>
              </a:rPr>
              <a:t>Lis les consignes sur le PowerPoint et télécharge les documents FIT 1, FIT 2, FIT 3 ainsi que leurs corrigés : FIT 1 corrigé, FIT 2 corrigé, FIT 3 corrigé. </a:t>
            </a:r>
          </a:p>
          <a:p>
            <a:r>
              <a:rPr lang="fr-FR" sz="2200" dirty="0">
                <a:solidFill>
                  <a:srgbClr val="000000"/>
                </a:solidFill>
                <a:latin typeface="Bookman Old Style" panose="02050604050505020204" pitchFamily="18" charset="0"/>
              </a:rPr>
              <a:t>Télécharge également les pages 4 à 18 du livre de Annick </a:t>
            </a:r>
            <a:r>
              <a:rPr lang="fr-FR" sz="2200" dirty="0" err="1">
                <a:solidFill>
                  <a:srgbClr val="000000"/>
                </a:solidFill>
                <a:latin typeface="Bookman Old Style" panose="02050604050505020204" pitchFamily="18" charset="0"/>
              </a:rPr>
              <a:t>Sibué</a:t>
            </a:r>
            <a:r>
              <a:rPr lang="fr-FR" sz="2200" dirty="0">
                <a:solidFill>
                  <a:srgbClr val="000000"/>
                </a:solidFill>
                <a:latin typeface="Bookman Old Style" panose="02050604050505020204" pitchFamily="18" charset="0"/>
              </a:rPr>
              <a:t>.</a:t>
            </a:r>
          </a:p>
          <a:p>
            <a:r>
              <a:rPr lang="fr-FR" sz="2200" dirty="0">
                <a:solidFill>
                  <a:srgbClr val="000000"/>
                </a:solidFill>
                <a:latin typeface="Bookman Old Style" panose="02050604050505020204" pitchFamily="18" charset="0"/>
              </a:rPr>
              <a:t>Réalise les tâches problèmes proposées par les FIT 1, 2 et 3.</a:t>
            </a:r>
          </a:p>
          <a:p>
            <a:r>
              <a:rPr lang="fr-FR" sz="2200" dirty="0">
                <a:solidFill>
                  <a:srgbClr val="000000"/>
                </a:solidFill>
                <a:latin typeface="Bookman Old Style" panose="02050604050505020204" pitchFamily="18" charset="0"/>
              </a:rPr>
              <a:t>Ensuite, compare tes réflexions et réponses avec le corrigé. </a:t>
            </a:r>
          </a:p>
          <a:p>
            <a:endParaRPr lang="fr-FR" sz="2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61311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B0A7D14-7B67-4022-A8BE-1CCD4A0F1B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6031555A-D6B3-F849-80F8-88F9BC2DB2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</p:spPr>
        <p:txBody>
          <a:bodyPr anchor="ctr">
            <a:normAutofit/>
          </a:bodyPr>
          <a:lstStyle/>
          <a:p>
            <a:r>
              <a:rPr lang="fr-FR" dirty="0"/>
              <a:t>FIT 1</a:t>
            </a:r>
          </a:p>
        </p:txBody>
      </p:sp>
      <p:sp>
        <p:nvSpPr>
          <p:cNvPr id="12" name="Freeform 6">
            <a:extLst>
              <a:ext uri="{FF2B5EF4-FFF2-40B4-BE49-F238E27FC236}">
                <a16:creationId xmlns:a16="http://schemas.microsoft.com/office/drawing/2014/main" id="{AB09A9E8-BF27-4613-A775-071F082083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3AFE299-6F79-44AF-9A77-2DC2DC1F84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Espace réservé du contenu 2">
            <a:extLst>
              <a:ext uri="{FF2B5EF4-FFF2-40B4-BE49-F238E27FC236}">
                <a16:creationId xmlns:a16="http://schemas.microsoft.com/office/drawing/2014/main" id="{2E4C77BD-025F-4CF9-B2F0-07B556B39A5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9506270"/>
              </p:ext>
            </p:extLst>
          </p:nvPr>
        </p:nvGraphicFramePr>
        <p:xfrm>
          <a:off x="1250950" y="2286000"/>
          <a:ext cx="10179050" cy="3594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Image 6" descr="Une image contenant vieux, homme&#10;&#10;Description générée automatiquement">
            <a:extLst>
              <a:ext uri="{FF2B5EF4-FFF2-40B4-BE49-F238E27FC236}">
                <a16:creationId xmlns:a16="http://schemas.microsoft.com/office/drawing/2014/main" id="{3EB7903D-CA21-D544-8800-45EB0E24825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107385" y="776448"/>
            <a:ext cx="1981200" cy="2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85914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6F0F283-C8B6-4598-89C9-C404C98A57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E473B0C0-761B-443F-97A0-9D6E01FBB7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-1" y="-2"/>
            <a:ext cx="6300250" cy="6858002"/>
          </a:xfrm>
          <a:custGeom>
            <a:avLst/>
            <a:gdLst>
              <a:gd name="connsiteX0" fmla="*/ 0 w 6300250"/>
              <a:gd name="connsiteY0" fmla="*/ 0 h 6858002"/>
              <a:gd name="connsiteX1" fmla="*/ 3149600 w 6300250"/>
              <a:gd name="connsiteY1" fmla="*/ 0 h 6858002"/>
              <a:gd name="connsiteX2" fmla="*/ 3149600 w 6300250"/>
              <a:gd name="connsiteY2" fmla="*/ 2 h 6858002"/>
              <a:gd name="connsiteX3" fmla="*/ 6110455 w 6300250"/>
              <a:gd name="connsiteY3" fmla="*/ 2 h 6858002"/>
              <a:gd name="connsiteX4" fmla="*/ 6115495 w 6300250"/>
              <a:gd name="connsiteY4" fmla="*/ 66677 h 6858002"/>
              <a:gd name="connsiteX5" fmla="*/ 6123892 w 6300250"/>
              <a:gd name="connsiteY5" fmla="*/ 122239 h 6858002"/>
              <a:gd name="connsiteX6" fmla="*/ 6133970 w 6300250"/>
              <a:gd name="connsiteY6" fmla="*/ 174627 h 6858002"/>
              <a:gd name="connsiteX7" fmla="*/ 6150766 w 6300250"/>
              <a:gd name="connsiteY7" fmla="*/ 217489 h 6858002"/>
              <a:gd name="connsiteX8" fmla="*/ 6167562 w 6300250"/>
              <a:gd name="connsiteY8" fmla="*/ 260352 h 6858002"/>
              <a:gd name="connsiteX9" fmla="*/ 6187717 w 6300250"/>
              <a:gd name="connsiteY9" fmla="*/ 296864 h 6858002"/>
              <a:gd name="connsiteX10" fmla="*/ 6207872 w 6300250"/>
              <a:gd name="connsiteY10" fmla="*/ 334964 h 6858002"/>
              <a:gd name="connsiteX11" fmla="*/ 6226348 w 6300250"/>
              <a:gd name="connsiteY11" fmla="*/ 369889 h 6858002"/>
              <a:gd name="connsiteX12" fmla="*/ 6244823 w 6300250"/>
              <a:gd name="connsiteY12" fmla="*/ 409577 h 6858002"/>
              <a:gd name="connsiteX13" fmla="*/ 6261619 w 6300250"/>
              <a:gd name="connsiteY13" fmla="*/ 450852 h 6858002"/>
              <a:gd name="connsiteX14" fmla="*/ 6276736 w 6300250"/>
              <a:gd name="connsiteY14" fmla="*/ 496889 h 6858002"/>
              <a:gd name="connsiteX15" fmla="*/ 6288493 w 6300250"/>
              <a:gd name="connsiteY15" fmla="*/ 546102 h 6858002"/>
              <a:gd name="connsiteX16" fmla="*/ 6296891 w 6300250"/>
              <a:gd name="connsiteY16" fmla="*/ 606427 h 6858002"/>
              <a:gd name="connsiteX17" fmla="*/ 6300250 w 6300250"/>
              <a:gd name="connsiteY17" fmla="*/ 673102 h 6858002"/>
              <a:gd name="connsiteX18" fmla="*/ 6296891 w 6300250"/>
              <a:gd name="connsiteY18" fmla="*/ 744539 h 6858002"/>
              <a:gd name="connsiteX19" fmla="*/ 6288493 w 6300250"/>
              <a:gd name="connsiteY19" fmla="*/ 801689 h 6858002"/>
              <a:gd name="connsiteX20" fmla="*/ 6276736 w 6300250"/>
              <a:gd name="connsiteY20" fmla="*/ 854077 h 6858002"/>
              <a:gd name="connsiteX21" fmla="*/ 6261619 w 6300250"/>
              <a:gd name="connsiteY21" fmla="*/ 901702 h 6858002"/>
              <a:gd name="connsiteX22" fmla="*/ 6244823 w 6300250"/>
              <a:gd name="connsiteY22" fmla="*/ 942977 h 6858002"/>
              <a:gd name="connsiteX23" fmla="*/ 6224668 w 6300250"/>
              <a:gd name="connsiteY23" fmla="*/ 981077 h 6858002"/>
              <a:gd name="connsiteX24" fmla="*/ 6204513 w 6300250"/>
              <a:gd name="connsiteY24" fmla="*/ 1017589 h 6858002"/>
              <a:gd name="connsiteX25" fmla="*/ 6184358 w 6300250"/>
              <a:gd name="connsiteY25" fmla="*/ 1055689 h 6858002"/>
              <a:gd name="connsiteX26" fmla="*/ 6165882 w 6300250"/>
              <a:gd name="connsiteY26" fmla="*/ 1095377 h 6858002"/>
              <a:gd name="connsiteX27" fmla="*/ 6147406 w 6300250"/>
              <a:gd name="connsiteY27" fmla="*/ 1136652 h 6858002"/>
              <a:gd name="connsiteX28" fmla="*/ 6132291 w 6300250"/>
              <a:gd name="connsiteY28" fmla="*/ 1182689 h 6858002"/>
              <a:gd name="connsiteX29" fmla="*/ 6122213 w 6300250"/>
              <a:gd name="connsiteY29" fmla="*/ 1235077 h 6858002"/>
              <a:gd name="connsiteX30" fmla="*/ 6112135 w 6300250"/>
              <a:gd name="connsiteY30" fmla="*/ 1295402 h 6858002"/>
              <a:gd name="connsiteX31" fmla="*/ 6110455 w 6300250"/>
              <a:gd name="connsiteY31" fmla="*/ 1363664 h 6858002"/>
              <a:gd name="connsiteX32" fmla="*/ 6112135 w 6300250"/>
              <a:gd name="connsiteY32" fmla="*/ 1431927 h 6858002"/>
              <a:gd name="connsiteX33" fmla="*/ 6122213 w 6300250"/>
              <a:gd name="connsiteY33" fmla="*/ 1492252 h 6858002"/>
              <a:gd name="connsiteX34" fmla="*/ 6132291 w 6300250"/>
              <a:gd name="connsiteY34" fmla="*/ 1544639 h 6858002"/>
              <a:gd name="connsiteX35" fmla="*/ 6147406 w 6300250"/>
              <a:gd name="connsiteY35" fmla="*/ 1589089 h 6858002"/>
              <a:gd name="connsiteX36" fmla="*/ 6165882 w 6300250"/>
              <a:gd name="connsiteY36" fmla="*/ 1631952 h 6858002"/>
              <a:gd name="connsiteX37" fmla="*/ 6184358 w 6300250"/>
              <a:gd name="connsiteY37" fmla="*/ 1671639 h 6858002"/>
              <a:gd name="connsiteX38" fmla="*/ 6204513 w 6300250"/>
              <a:gd name="connsiteY38" fmla="*/ 1708152 h 6858002"/>
              <a:gd name="connsiteX39" fmla="*/ 6224668 w 6300250"/>
              <a:gd name="connsiteY39" fmla="*/ 1743077 h 6858002"/>
              <a:gd name="connsiteX40" fmla="*/ 6244823 w 6300250"/>
              <a:gd name="connsiteY40" fmla="*/ 1782764 h 6858002"/>
              <a:gd name="connsiteX41" fmla="*/ 6261619 w 6300250"/>
              <a:gd name="connsiteY41" fmla="*/ 1824039 h 6858002"/>
              <a:gd name="connsiteX42" fmla="*/ 6276736 w 6300250"/>
              <a:gd name="connsiteY42" fmla="*/ 1870077 h 6858002"/>
              <a:gd name="connsiteX43" fmla="*/ 6288493 w 6300250"/>
              <a:gd name="connsiteY43" fmla="*/ 1922464 h 6858002"/>
              <a:gd name="connsiteX44" fmla="*/ 6296891 w 6300250"/>
              <a:gd name="connsiteY44" fmla="*/ 1982789 h 6858002"/>
              <a:gd name="connsiteX45" fmla="*/ 6300250 w 6300250"/>
              <a:gd name="connsiteY45" fmla="*/ 2051052 h 6858002"/>
              <a:gd name="connsiteX46" fmla="*/ 6296891 w 6300250"/>
              <a:gd name="connsiteY46" fmla="*/ 2119314 h 6858002"/>
              <a:gd name="connsiteX47" fmla="*/ 6288493 w 6300250"/>
              <a:gd name="connsiteY47" fmla="*/ 2179639 h 6858002"/>
              <a:gd name="connsiteX48" fmla="*/ 6276736 w 6300250"/>
              <a:gd name="connsiteY48" fmla="*/ 2232027 h 6858002"/>
              <a:gd name="connsiteX49" fmla="*/ 6261619 w 6300250"/>
              <a:gd name="connsiteY49" fmla="*/ 2278064 h 6858002"/>
              <a:gd name="connsiteX50" fmla="*/ 6244823 w 6300250"/>
              <a:gd name="connsiteY50" fmla="*/ 2319339 h 6858002"/>
              <a:gd name="connsiteX51" fmla="*/ 6224668 w 6300250"/>
              <a:gd name="connsiteY51" fmla="*/ 2359027 h 6858002"/>
              <a:gd name="connsiteX52" fmla="*/ 6204513 w 6300250"/>
              <a:gd name="connsiteY52" fmla="*/ 2395539 h 6858002"/>
              <a:gd name="connsiteX53" fmla="*/ 6184358 w 6300250"/>
              <a:gd name="connsiteY53" fmla="*/ 2433639 h 6858002"/>
              <a:gd name="connsiteX54" fmla="*/ 6165882 w 6300250"/>
              <a:gd name="connsiteY54" fmla="*/ 2471739 h 6858002"/>
              <a:gd name="connsiteX55" fmla="*/ 6147406 w 6300250"/>
              <a:gd name="connsiteY55" fmla="*/ 2513014 h 6858002"/>
              <a:gd name="connsiteX56" fmla="*/ 6132291 w 6300250"/>
              <a:gd name="connsiteY56" fmla="*/ 2560639 h 6858002"/>
              <a:gd name="connsiteX57" fmla="*/ 6122213 w 6300250"/>
              <a:gd name="connsiteY57" fmla="*/ 2613027 h 6858002"/>
              <a:gd name="connsiteX58" fmla="*/ 6112135 w 6300250"/>
              <a:gd name="connsiteY58" fmla="*/ 2671764 h 6858002"/>
              <a:gd name="connsiteX59" fmla="*/ 6110455 w 6300250"/>
              <a:gd name="connsiteY59" fmla="*/ 2741614 h 6858002"/>
              <a:gd name="connsiteX60" fmla="*/ 6112135 w 6300250"/>
              <a:gd name="connsiteY60" fmla="*/ 2809877 h 6858002"/>
              <a:gd name="connsiteX61" fmla="*/ 6122213 w 6300250"/>
              <a:gd name="connsiteY61" fmla="*/ 2868614 h 6858002"/>
              <a:gd name="connsiteX62" fmla="*/ 6132291 w 6300250"/>
              <a:gd name="connsiteY62" fmla="*/ 2922589 h 6858002"/>
              <a:gd name="connsiteX63" fmla="*/ 6147406 w 6300250"/>
              <a:gd name="connsiteY63" fmla="*/ 2967039 h 6858002"/>
              <a:gd name="connsiteX64" fmla="*/ 6165882 w 6300250"/>
              <a:gd name="connsiteY64" fmla="*/ 3009902 h 6858002"/>
              <a:gd name="connsiteX65" fmla="*/ 6184358 w 6300250"/>
              <a:gd name="connsiteY65" fmla="*/ 3046414 h 6858002"/>
              <a:gd name="connsiteX66" fmla="*/ 6204513 w 6300250"/>
              <a:gd name="connsiteY66" fmla="*/ 3084514 h 6858002"/>
              <a:gd name="connsiteX67" fmla="*/ 6224668 w 6300250"/>
              <a:gd name="connsiteY67" fmla="*/ 3121027 h 6858002"/>
              <a:gd name="connsiteX68" fmla="*/ 6244823 w 6300250"/>
              <a:gd name="connsiteY68" fmla="*/ 3160714 h 6858002"/>
              <a:gd name="connsiteX69" fmla="*/ 6261619 w 6300250"/>
              <a:gd name="connsiteY69" fmla="*/ 3201989 h 6858002"/>
              <a:gd name="connsiteX70" fmla="*/ 6276736 w 6300250"/>
              <a:gd name="connsiteY70" fmla="*/ 3248027 h 6858002"/>
              <a:gd name="connsiteX71" fmla="*/ 6288493 w 6300250"/>
              <a:gd name="connsiteY71" fmla="*/ 3300414 h 6858002"/>
              <a:gd name="connsiteX72" fmla="*/ 6296891 w 6300250"/>
              <a:gd name="connsiteY72" fmla="*/ 3360739 h 6858002"/>
              <a:gd name="connsiteX73" fmla="*/ 6300250 w 6300250"/>
              <a:gd name="connsiteY73" fmla="*/ 3427414 h 6858002"/>
              <a:gd name="connsiteX74" fmla="*/ 6296891 w 6300250"/>
              <a:gd name="connsiteY74" fmla="*/ 3497264 h 6858002"/>
              <a:gd name="connsiteX75" fmla="*/ 6288493 w 6300250"/>
              <a:gd name="connsiteY75" fmla="*/ 3557589 h 6858002"/>
              <a:gd name="connsiteX76" fmla="*/ 6276736 w 6300250"/>
              <a:gd name="connsiteY76" fmla="*/ 3609977 h 6858002"/>
              <a:gd name="connsiteX77" fmla="*/ 6261619 w 6300250"/>
              <a:gd name="connsiteY77" fmla="*/ 3656014 h 6858002"/>
              <a:gd name="connsiteX78" fmla="*/ 6244823 w 6300250"/>
              <a:gd name="connsiteY78" fmla="*/ 3697289 h 6858002"/>
              <a:gd name="connsiteX79" fmla="*/ 6224668 w 6300250"/>
              <a:gd name="connsiteY79" fmla="*/ 3736977 h 6858002"/>
              <a:gd name="connsiteX80" fmla="*/ 6184358 w 6300250"/>
              <a:gd name="connsiteY80" fmla="*/ 3811589 h 6858002"/>
              <a:gd name="connsiteX81" fmla="*/ 6165882 w 6300250"/>
              <a:gd name="connsiteY81" fmla="*/ 3848102 h 6858002"/>
              <a:gd name="connsiteX82" fmla="*/ 6147406 w 6300250"/>
              <a:gd name="connsiteY82" fmla="*/ 3890964 h 6858002"/>
              <a:gd name="connsiteX83" fmla="*/ 6132291 w 6300250"/>
              <a:gd name="connsiteY83" fmla="*/ 3935414 h 6858002"/>
              <a:gd name="connsiteX84" fmla="*/ 6122213 w 6300250"/>
              <a:gd name="connsiteY84" fmla="*/ 3987802 h 6858002"/>
              <a:gd name="connsiteX85" fmla="*/ 6112135 w 6300250"/>
              <a:gd name="connsiteY85" fmla="*/ 4048127 h 6858002"/>
              <a:gd name="connsiteX86" fmla="*/ 6110455 w 6300250"/>
              <a:gd name="connsiteY86" fmla="*/ 4116389 h 6858002"/>
              <a:gd name="connsiteX87" fmla="*/ 6112135 w 6300250"/>
              <a:gd name="connsiteY87" fmla="*/ 4186239 h 6858002"/>
              <a:gd name="connsiteX88" fmla="*/ 6122213 w 6300250"/>
              <a:gd name="connsiteY88" fmla="*/ 4244977 h 6858002"/>
              <a:gd name="connsiteX89" fmla="*/ 6132291 w 6300250"/>
              <a:gd name="connsiteY89" fmla="*/ 4297364 h 6858002"/>
              <a:gd name="connsiteX90" fmla="*/ 6147406 w 6300250"/>
              <a:gd name="connsiteY90" fmla="*/ 4343402 h 6858002"/>
              <a:gd name="connsiteX91" fmla="*/ 6165882 w 6300250"/>
              <a:gd name="connsiteY91" fmla="*/ 4386264 h 6858002"/>
              <a:gd name="connsiteX92" fmla="*/ 6184358 w 6300250"/>
              <a:gd name="connsiteY92" fmla="*/ 4424364 h 6858002"/>
              <a:gd name="connsiteX93" fmla="*/ 6224668 w 6300250"/>
              <a:gd name="connsiteY93" fmla="*/ 4498977 h 6858002"/>
              <a:gd name="connsiteX94" fmla="*/ 6244823 w 6300250"/>
              <a:gd name="connsiteY94" fmla="*/ 4537077 h 6858002"/>
              <a:gd name="connsiteX95" fmla="*/ 6261619 w 6300250"/>
              <a:gd name="connsiteY95" fmla="*/ 4579939 h 6858002"/>
              <a:gd name="connsiteX96" fmla="*/ 6276736 w 6300250"/>
              <a:gd name="connsiteY96" fmla="*/ 4625977 h 6858002"/>
              <a:gd name="connsiteX97" fmla="*/ 6288493 w 6300250"/>
              <a:gd name="connsiteY97" fmla="*/ 4678364 h 6858002"/>
              <a:gd name="connsiteX98" fmla="*/ 6296891 w 6300250"/>
              <a:gd name="connsiteY98" fmla="*/ 4738689 h 6858002"/>
              <a:gd name="connsiteX99" fmla="*/ 6300250 w 6300250"/>
              <a:gd name="connsiteY99" fmla="*/ 4806952 h 6858002"/>
              <a:gd name="connsiteX100" fmla="*/ 6296891 w 6300250"/>
              <a:gd name="connsiteY100" fmla="*/ 4875214 h 6858002"/>
              <a:gd name="connsiteX101" fmla="*/ 6288493 w 6300250"/>
              <a:gd name="connsiteY101" fmla="*/ 4935539 h 6858002"/>
              <a:gd name="connsiteX102" fmla="*/ 6276736 w 6300250"/>
              <a:gd name="connsiteY102" fmla="*/ 4987927 h 6858002"/>
              <a:gd name="connsiteX103" fmla="*/ 6261619 w 6300250"/>
              <a:gd name="connsiteY103" fmla="*/ 5033964 h 6858002"/>
              <a:gd name="connsiteX104" fmla="*/ 6244823 w 6300250"/>
              <a:gd name="connsiteY104" fmla="*/ 5075239 h 6858002"/>
              <a:gd name="connsiteX105" fmla="*/ 6224668 w 6300250"/>
              <a:gd name="connsiteY105" fmla="*/ 5114927 h 6858002"/>
              <a:gd name="connsiteX106" fmla="*/ 6204513 w 6300250"/>
              <a:gd name="connsiteY106" fmla="*/ 5149852 h 6858002"/>
              <a:gd name="connsiteX107" fmla="*/ 6184358 w 6300250"/>
              <a:gd name="connsiteY107" fmla="*/ 5186364 h 6858002"/>
              <a:gd name="connsiteX108" fmla="*/ 6165882 w 6300250"/>
              <a:gd name="connsiteY108" fmla="*/ 5226052 h 6858002"/>
              <a:gd name="connsiteX109" fmla="*/ 6147406 w 6300250"/>
              <a:gd name="connsiteY109" fmla="*/ 5268914 h 6858002"/>
              <a:gd name="connsiteX110" fmla="*/ 6132291 w 6300250"/>
              <a:gd name="connsiteY110" fmla="*/ 5313364 h 6858002"/>
              <a:gd name="connsiteX111" fmla="*/ 6122213 w 6300250"/>
              <a:gd name="connsiteY111" fmla="*/ 5365752 h 6858002"/>
              <a:gd name="connsiteX112" fmla="*/ 6112135 w 6300250"/>
              <a:gd name="connsiteY112" fmla="*/ 5426077 h 6858002"/>
              <a:gd name="connsiteX113" fmla="*/ 6110455 w 6300250"/>
              <a:gd name="connsiteY113" fmla="*/ 5494339 h 6858002"/>
              <a:gd name="connsiteX114" fmla="*/ 6112135 w 6300250"/>
              <a:gd name="connsiteY114" fmla="*/ 5562602 h 6858002"/>
              <a:gd name="connsiteX115" fmla="*/ 6122213 w 6300250"/>
              <a:gd name="connsiteY115" fmla="*/ 5622927 h 6858002"/>
              <a:gd name="connsiteX116" fmla="*/ 6132291 w 6300250"/>
              <a:gd name="connsiteY116" fmla="*/ 5675314 h 6858002"/>
              <a:gd name="connsiteX117" fmla="*/ 6147406 w 6300250"/>
              <a:gd name="connsiteY117" fmla="*/ 5721352 h 6858002"/>
              <a:gd name="connsiteX118" fmla="*/ 6165882 w 6300250"/>
              <a:gd name="connsiteY118" fmla="*/ 5762627 h 6858002"/>
              <a:gd name="connsiteX119" fmla="*/ 6184358 w 6300250"/>
              <a:gd name="connsiteY119" fmla="*/ 5802314 h 6858002"/>
              <a:gd name="connsiteX120" fmla="*/ 6204513 w 6300250"/>
              <a:gd name="connsiteY120" fmla="*/ 5840414 h 6858002"/>
              <a:gd name="connsiteX121" fmla="*/ 6224668 w 6300250"/>
              <a:gd name="connsiteY121" fmla="*/ 5876927 h 6858002"/>
              <a:gd name="connsiteX122" fmla="*/ 6244823 w 6300250"/>
              <a:gd name="connsiteY122" fmla="*/ 5915027 h 6858002"/>
              <a:gd name="connsiteX123" fmla="*/ 6261619 w 6300250"/>
              <a:gd name="connsiteY123" fmla="*/ 5956302 h 6858002"/>
              <a:gd name="connsiteX124" fmla="*/ 6276736 w 6300250"/>
              <a:gd name="connsiteY124" fmla="*/ 6003927 h 6858002"/>
              <a:gd name="connsiteX125" fmla="*/ 6288493 w 6300250"/>
              <a:gd name="connsiteY125" fmla="*/ 6056314 h 6858002"/>
              <a:gd name="connsiteX126" fmla="*/ 6296891 w 6300250"/>
              <a:gd name="connsiteY126" fmla="*/ 6113464 h 6858002"/>
              <a:gd name="connsiteX127" fmla="*/ 6300250 w 6300250"/>
              <a:gd name="connsiteY127" fmla="*/ 6183314 h 6858002"/>
              <a:gd name="connsiteX128" fmla="*/ 6296891 w 6300250"/>
              <a:gd name="connsiteY128" fmla="*/ 6251577 h 6858002"/>
              <a:gd name="connsiteX129" fmla="*/ 6288493 w 6300250"/>
              <a:gd name="connsiteY129" fmla="*/ 6311902 h 6858002"/>
              <a:gd name="connsiteX130" fmla="*/ 6276736 w 6300250"/>
              <a:gd name="connsiteY130" fmla="*/ 6361114 h 6858002"/>
              <a:gd name="connsiteX131" fmla="*/ 6261619 w 6300250"/>
              <a:gd name="connsiteY131" fmla="*/ 6407152 h 6858002"/>
              <a:gd name="connsiteX132" fmla="*/ 6244823 w 6300250"/>
              <a:gd name="connsiteY132" fmla="*/ 6448427 h 6858002"/>
              <a:gd name="connsiteX133" fmla="*/ 6226348 w 6300250"/>
              <a:gd name="connsiteY133" fmla="*/ 6488114 h 6858002"/>
              <a:gd name="connsiteX134" fmla="*/ 6207872 w 6300250"/>
              <a:gd name="connsiteY134" fmla="*/ 6523039 h 6858002"/>
              <a:gd name="connsiteX135" fmla="*/ 6187717 w 6300250"/>
              <a:gd name="connsiteY135" fmla="*/ 6561139 h 6858002"/>
              <a:gd name="connsiteX136" fmla="*/ 6167562 w 6300250"/>
              <a:gd name="connsiteY136" fmla="*/ 6597652 h 6858002"/>
              <a:gd name="connsiteX137" fmla="*/ 6150766 w 6300250"/>
              <a:gd name="connsiteY137" fmla="*/ 6640514 h 6858002"/>
              <a:gd name="connsiteX138" fmla="*/ 6133970 w 6300250"/>
              <a:gd name="connsiteY138" fmla="*/ 6683377 h 6858002"/>
              <a:gd name="connsiteX139" fmla="*/ 6123892 w 6300250"/>
              <a:gd name="connsiteY139" fmla="*/ 6735764 h 6858002"/>
              <a:gd name="connsiteX140" fmla="*/ 6115495 w 6300250"/>
              <a:gd name="connsiteY140" fmla="*/ 6791327 h 6858002"/>
              <a:gd name="connsiteX141" fmla="*/ 6110455 w 6300250"/>
              <a:gd name="connsiteY141" fmla="*/ 6858002 h 6858002"/>
              <a:gd name="connsiteX142" fmla="*/ 3149600 w 6300250"/>
              <a:gd name="connsiteY142" fmla="*/ 6858002 h 6858002"/>
              <a:gd name="connsiteX143" fmla="*/ 2707087 w 6300250"/>
              <a:gd name="connsiteY143" fmla="*/ 6858002 h 6858002"/>
              <a:gd name="connsiteX144" fmla="*/ 0 w 6300250"/>
              <a:gd name="connsiteY144" fmla="*/ 6858002 h 6858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</a:cxnLst>
            <a:rect l="l" t="t" r="r" b="b"/>
            <a:pathLst>
              <a:path w="6300250" h="6858002">
                <a:moveTo>
                  <a:pt x="0" y="0"/>
                </a:moveTo>
                <a:lnTo>
                  <a:pt x="3149600" y="0"/>
                </a:lnTo>
                <a:lnTo>
                  <a:pt x="3149600" y="2"/>
                </a:lnTo>
                <a:lnTo>
                  <a:pt x="6110455" y="2"/>
                </a:lnTo>
                <a:lnTo>
                  <a:pt x="6115495" y="66677"/>
                </a:lnTo>
                <a:lnTo>
                  <a:pt x="6123892" y="122239"/>
                </a:lnTo>
                <a:lnTo>
                  <a:pt x="6133970" y="174627"/>
                </a:lnTo>
                <a:lnTo>
                  <a:pt x="6150766" y="217489"/>
                </a:lnTo>
                <a:lnTo>
                  <a:pt x="6167562" y="260352"/>
                </a:lnTo>
                <a:lnTo>
                  <a:pt x="6187717" y="296864"/>
                </a:lnTo>
                <a:lnTo>
                  <a:pt x="6207872" y="334964"/>
                </a:lnTo>
                <a:lnTo>
                  <a:pt x="6226348" y="369889"/>
                </a:lnTo>
                <a:lnTo>
                  <a:pt x="6244823" y="409577"/>
                </a:lnTo>
                <a:lnTo>
                  <a:pt x="6261619" y="450852"/>
                </a:lnTo>
                <a:lnTo>
                  <a:pt x="6276736" y="496889"/>
                </a:lnTo>
                <a:lnTo>
                  <a:pt x="6288493" y="546102"/>
                </a:lnTo>
                <a:lnTo>
                  <a:pt x="6296891" y="606427"/>
                </a:lnTo>
                <a:lnTo>
                  <a:pt x="6300250" y="673102"/>
                </a:lnTo>
                <a:lnTo>
                  <a:pt x="6296891" y="744539"/>
                </a:lnTo>
                <a:lnTo>
                  <a:pt x="6288493" y="801689"/>
                </a:lnTo>
                <a:lnTo>
                  <a:pt x="6276736" y="854077"/>
                </a:lnTo>
                <a:lnTo>
                  <a:pt x="6261619" y="901702"/>
                </a:lnTo>
                <a:lnTo>
                  <a:pt x="6244823" y="942977"/>
                </a:lnTo>
                <a:lnTo>
                  <a:pt x="6224668" y="981077"/>
                </a:lnTo>
                <a:lnTo>
                  <a:pt x="6204513" y="1017589"/>
                </a:lnTo>
                <a:lnTo>
                  <a:pt x="6184358" y="1055689"/>
                </a:lnTo>
                <a:lnTo>
                  <a:pt x="6165882" y="1095377"/>
                </a:lnTo>
                <a:lnTo>
                  <a:pt x="6147406" y="1136652"/>
                </a:lnTo>
                <a:lnTo>
                  <a:pt x="6132291" y="1182689"/>
                </a:lnTo>
                <a:lnTo>
                  <a:pt x="6122213" y="1235077"/>
                </a:lnTo>
                <a:lnTo>
                  <a:pt x="6112135" y="1295402"/>
                </a:lnTo>
                <a:lnTo>
                  <a:pt x="6110455" y="1363664"/>
                </a:lnTo>
                <a:lnTo>
                  <a:pt x="6112135" y="1431927"/>
                </a:lnTo>
                <a:lnTo>
                  <a:pt x="6122213" y="1492252"/>
                </a:lnTo>
                <a:lnTo>
                  <a:pt x="6132291" y="1544639"/>
                </a:lnTo>
                <a:lnTo>
                  <a:pt x="6147406" y="1589089"/>
                </a:lnTo>
                <a:lnTo>
                  <a:pt x="6165882" y="1631952"/>
                </a:lnTo>
                <a:lnTo>
                  <a:pt x="6184358" y="1671639"/>
                </a:lnTo>
                <a:lnTo>
                  <a:pt x="6204513" y="1708152"/>
                </a:lnTo>
                <a:lnTo>
                  <a:pt x="6224668" y="1743077"/>
                </a:lnTo>
                <a:lnTo>
                  <a:pt x="6244823" y="1782764"/>
                </a:lnTo>
                <a:lnTo>
                  <a:pt x="6261619" y="1824039"/>
                </a:lnTo>
                <a:lnTo>
                  <a:pt x="6276736" y="1870077"/>
                </a:lnTo>
                <a:lnTo>
                  <a:pt x="6288493" y="1922464"/>
                </a:lnTo>
                <a:lnTo>
                  <a:pt x="6296891" y="1982789"/>
                </a:lnTo>
                <a:lnTo>
                  <a:pt x="6300250" y="2051052"/>
                </a:lnTo>
                <a:lnTo>
                  <a:pt x="6296891" y="2119314"/>
                </a:lnTo>
                <a:lnTo>
                  <a:pt x="6288493" y="2179639"/>
                </a:lnTo>
                <a:lnTo>
                  <a:pt x="6276736" y="2232027"/>
                </a:lnTo>
                <a:lnTo>
                  <a:pt x="6261619" y="2278064"/>
                </a:lnTo>
                <a:lnTo>
                  <a:pt x="6244823" y="2319339"/>
                </a:lnTo>
                <a:lnTo>
                  <a:pt x="6224668" y="2359027"/>
                </a:lnTo>
                <a:lnTo>
                  <a:pt x="6204513" y="2395539"/>
                </a:lnTo>
                <a:lnTo>
                  <a:pt x="6184358" y="2433639"/>
                </a:lnTo>
                <a:lnTo>
                  <a:pt x="6165882" y="2471739"/>
                </a:lnTo>
                <a:lnTo>
                  <a:pt x="6147406" y="2513014"/>
                </a:lnTo>
                <a:lnTo>
                  <a:pt x="6132291" y="2560639"/>
                </a:lnTo>
                <a:lnTo>
                  <a:pt x="6122213" y="2613027"/>
                </a:lnTo>
                <a:lnTo>
                  <a:pt x="6112135" y="2671764"/>
                </a:lnTo>
                <a:lnTo>
                  <a:pt x="6110455" y="2741614"/>
                </a:lnTo>
                <a:lnTo>
                  <a:pt x="6112135" y="2809877"/>
                </a:lnTo>
                <a:lnTo>
                  <a:pt x="6122213" y="2868614"/>
                </a:lnTo>
                <a:lnTo>
                  <a:pt x="6132291" y="2922589"/>
                </a:lnTo>
                <a:lnTo>
                  <a:pt x="6147406" y="2967039"/>
                </a:lnTo>
                <a:lnTo>
                  <a:pt x="6165882" y="3009902"/>
                </a:lnTo>
                <a:lnTo>
                  <a:pt x="6184358" y="3046414"/>
                </a:lnTo>
                <a:lnTo>
                  <a:pt x="6204513" y="3084514"/>
                </a:lnTo>
                <a:lnTo>
                  <a:pt x="6224668" y="3121027"/>
                </a:lnTo>
                <a:lnTo>
                  <a:pt x="6244823" y="3160714"/>
                </a:lnTo>
                <a:lnTo>
                  <a:pt x="6261619" y="3201989"/>
                </a:lnTo>
                <a:lnTo>
                  <a:pt x="6276736" y="3248027"/>
                </a:lnTo>
                <a:lnTo>
                  <a:pt x="6288493" y="3300414"/>
                </a:lnTo>
                <a:lnTo>
                  <a:pt x="6296891" y="3360739"/>
                </a:lnTo>
                <a:lnTo>
                  <a:pt x="6300250" y="3427414"/>
                </a:lnTo>
                <a:lnTo>
                  <a:pt x="6296891" y="3497264"/>
                </a:lnTo>
                <a:lnTo>
                  <a:pt x="6288493" y="3557589"/>
                </a:lnTo>
                <a:lnTo>
                  <a:pt x="6276736" y="3609977"/>
                </a:lnTo>
                <a:lnTo>
                  <a:pt x="6261619" y="3656014"/>
                </a:lnTo>
                <a:lnTo>
                  <a:pt x="6244823" y="3697289"/>
                </a:lnTo>
                <a:lnTo>
                  <a:pt x="6224668" y="3736977"/>
                </a:lnTo>
                <a:lnTo>
                  <a:pt x="6184358" y="3811589"/>
                </a:lnTo>
                <a:lnTo>
                  <a:pt x="6165882" y="3848102"/>
                </a:lnTo>
                <a:lnTo>
                  <a:pt x="6147406" y="3890964"/>
                </a:lnTo>
                <a:lnTo>
                  <a:pt x="6132291" y="3935414"/>
                </a:lnTo>
                <a:lnTo>
                  <a:pt x="6122213" y="3987802"/>
                </a:lnTo>
                <a:lnTo>
                  <a:pt x="6112135" y="4048127"/>
                </a:lnTo>
                <a:lnTo>
                  <a:pt x="6110455" y="4116389"/>
                </a:lnTo>
                <a:lnTo>
                  <a:pt x="6112135" y="4186239"/>
                </a:lnTo>
                <a:lnTo>
                  <a:pt x="6122213" y="4244977"/>
                </a:lnTo>
                <a:lnTo>
                  <a:pt x="6132291" y="4297364"/>
                </a:lnTo>
                <a:lnTo>
                  <a:pt x="6147406" y="4343402"/>
                </a:lnTo>
                <a:lnTo>
                  <a:pt x="6165882" y="4386264"/>
                </a:lnTo>
                <a:lnTo>
                  <a:pt x="6184358" y="4424364"/>
                </a:lnTo>
                <a:lnTo>
                  <a:pt x="6224668" y="4498977"/>
                </a:lnTo>
                <a:lnTo>
                  <a:pt x="6244823" y="4537077"/>
                </a:lnTo>
                <a:lnTo>
                  <a:pt x="6261619" y="4579939"/>
                </a:lnTo>
                <a:lnTo>
                  <a:pt x="6276736" y="4625977"/>
                </a:lnTo>
                <a:lnTo>
                  <a:pt x="6288493" y="4678364"/>
                </a:lnTo>
                <a:lnTo>
                  <a:pt x="6296891" y="4738689"/>
                </a:lnTo>
                <a:lnTo>
                  <a:pt x="6300250" y="4806952"/>
                </a:lnTo>
                <a:lnTo>
                  <a:pt x="6296891" y="4875214"/>
                </a:lnTo>
                <a:lnTo>
                  <a:pt x="6288493" y="4935539"/>
                </a:lnTo>
                <a:lnTo>
                  <a:pt x="6276736" y="4987927"/>
                </a:lnTo>
                <a:lnTo>
                  <a:pt x="6261619" y="5033964"/>
                </a:lnTo>
                <a:lnTo>
                  <a:pt x="6244823" y="5075239"/>
                </a:lnTo>
                <a:lnTo>
                  <a:pt x="6224668" y="5114927"/>
                </a:lnTo>
                <a:lnTo>
                  <a:pt x="6204513" y="5149852"/>
                </a:lnTo>
                <a:lnTo>
                  <a:pt x="6184358" y="5186364"/>
                </a:lnTo>
                <a:lnTo>
                  <a:pt x="6165882" y="5226052"/>
                </a:lnTo>
                <a:lnTo>
                  <a:pt x="6147406" y="5268914"/>
                </a:lnTo>
                <a:lnTo>
                  <a:pt x="6132291" y="5313364"/>
                </a:lnTo>
                <a:lnTo>
                  <a:pt x="6122213" y="5365752"/>
                </a:lnTo>
                <a:lnTo>
                  <a:pt x="6112135" y="5426077"/>
                </a:lnTo>
                <a:lnTo>
                  <a:pt x="6110455" y="5494339"/>
                </a:lnTo>
                <a:lnTo>
                  <a:pt x="6112135" y="5562602"/>
                </a:lnTo>
                <a:lnTo>
                  <a:pt x="6122213" y="5622927"/>
                </a:lnTo>
                <a:lnTo>
                  <a:pt x="6132291" y="5675314"/>
                </a:lnTo>
                <a:lnTo>
                  <a:pt x="6147406" y="5721352"/>
                </a:lnTo>
                <a:lnTo>
                  <a:pt x="6165882" y="5762627"/>
                </a:lnTo>
                <a:lnTo>
                  <a:pt x="6184358" y="5802314"/>
                </a:lnTo>
                <a:lnTo>
                  <a:pt x="6204513" y="5840414"/>
                </a:lnTo>
                <a:lnTo>
                  <a:pt x="6224668" y="5876927"/>
                </a:lnTo>
                <a:lnTo>
                  <a:pt x="6244823" y="5915027"/>
                </a:lnTo>
                <a:lnTo>
                  <a:pt x="6261619" y="5956302"/>
                </a:lnTo>
                <a:lnTo>
                  <a:pt x="6276736" y="6003927"/>
                </a:lnTo>
                <a:lnTo>
                  <a:pt x="6288493" y="6056314"/>
                </a:lnTo>
                <a:lnTo>
                  <a:pt x="6296891" y="6113464"/>
                </a:lnTo>
                <a:lnTo>
                  <a:pt x="6300250" y="6183314"/>
                </a:lnTo>
                <a:lnTo>
                  <a:pt x="6296891" y="6251577"/>
                </a:lnTo>
                <a:lnTo>
                  <a:pt x="6288493" y="6311902"/>
                </a:lnTo>
                <a:lnTo>
                  <a:pt x="6276736" y="6361114"/>
                </a:lnTo>
                <a:lnTo>
                  <a:pt x="6261619" y="6407152"/>
                </a:lnTo>
                <a:lnTo>
                  <a:pt x="6244823" y="6448427"/>
                </a:lnTo>
                <a:lnTo>
                  <a:pt x="6226348" y="6488114"/>
                </a:lnTo>
                <a:lnTo>
                  <a:pt x="6207872" y="6523039"/>
                </a:lnTo>
                <a:lnTo>
                  <a:pt x="6187717" y="6561139"/>
                </a:lnTo>
                <a:lnTo>
                  <a:pt x="6167562" y="6597652"/>
                </a:lnTo>
                <a:lnTo>
                  <a:pt x="6150766" y="6640514"/>
                </a:lnTo>
                <a:lnTo>
                  <a:pt x="6133970" y="6683377"/>
                </a:lnTo>
                <a:lnTo>
                  <a:pt x="6123892" y="6735764"/>
                </a:lnTo>
                <a:lnTo>
                  <a:pt x="6115495" y="6791327"/>
                </a:lnTo>
                <a:lnTo>
                  <a:pt x="6110455" y="6858002"/>
                </a:lnTo>
                <a:lnTo>
                  <a:pt x="3149600" y="6858002"/>
                </a:lnTo>
                <a:lnTo>
                  <a:pt x="2707087" y="6858002"/>
                </a:lnTo>
                <a:lnTo>
                  <a:pt x="0" y="6858002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C4D0FA75-C3C4-0848-982E-7659D97CC8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1933" y="1162940"/>
            <a:ext cx="4515598" cy="794448"/>
          </a:xfrm>
        </p:spPr>
        <p:txBody>
          <a:bodyPr anchor="ctr">
            <a:normAutofit/>
          </a:bodyPr>
          <a:lstStyle/>
          <a:p>
            <a:r>
              <a:rPr lang="fr-FR" sz="4400" dirty="0">
                <a:solidFill>
                  <a:srgbClr val="2A1A00"/>
                </a:solidFill>
              </a:rPr>
              <a:t>FIT 2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3B475C6-1445-41C7-9360-49FD7C1C1E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3145478-1F65-9442-8463-85E7EF4944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49271" y="1128451"/>
            <a:ext cx="4680729" cy="4566609"/>
          </a:xfrm>
        </p:spPr>
        <p:txBody>
          <a:bodyPr anchor="ctr">
            <a:normAutofit/>
          </a:bodyPr>
          <a:lstStyle/>
          <a:p>
            <a:r>
              <a:rPr lang="fr-FR" dirty="0">
                <a:latin typeface="Bookman Old Style" panose="02050604050505020204" pitchFamily="18" charset="0"/>
              </a:rPr>
              <a:t>Visionne le court-métrage « La Réforme en 3 minutes »</a:t>
            </a:r>
          </a:p>
          <a:p>
            <a:pPr marL="0" indent="0">
              <a:buNone/>
            </a:pPr>
            <a:r>
              <a:rPr lang="fr-FR" dirty="0">
                <a:latin typeface="Bookman Old Style" panose="02050604050505020204" pitchFamily="18" charset="0"/>
                <a:hlinkClick r:id="rId2"/>
              </a:rPr>
              <a:t>https://www.museeprotestant.org/video/la-reforme-en-3-minutes/</a:t>
            </a:r>
            <a:endParaRPr lang="fr-FR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endParaRPr lang="fr-FR" dirty="0">
              <a:latin typeface="Bookman Old Style" panose="02050604050505020204" pitchFamily="18" charset="0"/>
            </a:endParaRPr>
          </a:p>
          <a:p>
            <a:r>
              <a:rPr lang="fr-FR" dirty="0">
                <a:latin typeface="Bookman Old Style" panose="02050604050505020204" pitchFamily="18" charset="0"/>
              </a:rPr>
              <a:t>Prends connaissance de la tâche problème FIT 2, lis les documents proposés et réponds aux questions.</a:t>
            </a:r>
          </a:p>
          <a:p>
            <a:r>
              <a:rPr lang="fr-FR" dirty="0">
                <a:latin typeface="Bookman Old Style" panose="02050604050505020204" pitchFamily="18" charset="0"/>
              </a:rPr>
              <a:t>Vérifie tes réponses à l’aide du corrigé. </a:t>
            </a:r>
          </a:p>
          <a:p>
            <a:pPr marL="0" indent="0">
              <a:buNone/>
            </a:pPr>
            <a:endParaRPr lang="fr-FR" dirty="0"/>
          </a:p>
        </p:txBody>
      </p:sp>
      <p:pic>
        <p:nvPicPr>
          <p:cNvPr id="5" name="Image 4" descr="Une image contenant personne, bâtiment, debout, homme&#10;&#10;Description générée automatiquement">
            <a:extLst>
              <a:ext uri="{FF2B5EF4-FFF2-40B4-BE49-F238E27FC236}">
                <a16:creationId xmlns:a16="http://schemas.microsoft.com/office/drawing/2014/main" id="{0D85CBFF-1ADB-D546-9084-5245B80EB1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3170" y="2637535"/>
            <a:ext cx="5432337" cy="3057525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A3331F0A-38F5-454D-942C-564D17A829AC}"/>
              </a:ext>
            </a:extLst>
          </p:cNvPr>
          <p:cNvSpPr txBox="1"/>
          <p:nvPr/>
        </p:nvSpPr>
        <p:spPr>
          <a:xfrm>
            <a:off x="437668" y="5850467"/>
            <a:ext cx="92851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i="1" dirty="0"/>
              <a:t>Luther affiche ses 95 thèses sur les portes de l’église de Wittenberg – peinture de Hugo Vogel, 19</a:t>
            </a:r>
            <a:r>
              <a:rPr lang="fr-FR" i="1" baseline="30000" dirty="0"/>
              <a:t>ème</a:t>
            </a:r>
            <a:r>
              <a:rPr lang="fr-FR" i="1" dirty="0"/>
              <a:t> siècle</a:t>
            </a:r>
          </a:p>
        </p:txBody>
      </p:sp>
    </p:spTree>
    <p:extLst>
      <p:ext uri="{BB962C8B-B14F-4D97-AF65-F5344CB8AC3E}">
        <p14:creationId xmlns:p14="http://schemas.microsoft.com/office/powerpoint/2010/main" val="20986656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B0A7D14-7B67-4022-A8BE-1CCD4A0F1B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C133EB2B-D856-504B-B337-8F4B7F8E6A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</p:spPr>
        <p:txBody>
          <a:bodyPr anchor="ctr">
            <a:normAutofit/>
          </a:bodyPr>
          <a:lstStyle/>
          <a:p>
            <a:r>
              <a:rPr lang="fr-FR" dirty="0"/>
              <a:t>FIT 3</a:t>
            </a:r>
          </a:p>
        </p:txBody>
      </p:sp>
      <p:sp>
        <p:nvSpPr>
          <p:cNvPr id="12" name="Freeform 6">
            <a:extLst>
              <a:ext uri="{FF2B5EF4-FFF2-40B4-BE49-F238E27FC236}">
                <a16:creationId xmlns:a16="http://schemas.microsoft.com/office/drawing/2014/main" id="{AB09A9E8-BF27-4613-A775-071F082083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3AFE299-6F79-44AF-9A77-2DC2DC1F84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Espace réservé du contenu 2">
            <a:extLst>
              <a:ext uri="{FF2B5EF4-FFF2-40B4-BE49-F238E27FC236}">
                <a16:creationId xmlns:a16="http://schemas.microsoft.com/office/drawing/2014/main" id="{1D83D172-4662-4FA6-9861-24D64486B69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6285733"/>
              </p:ext>
            </p:extLst>
          </p:nvPr>
        </p:nvGraphicFramePr>
        <p:xfrm>
          <a:off x="1250950" y="2286000"/>
          <a:ext cx="10179050" cy="3594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46380994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277</Words>
  <Application>Microsoft Macintosh PowerPoint</Application>
  <PresentationFormat>Grand écran</PresentationFormat>
  <Paragraphs>21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0" baseType="lpstr">
      <vt:lpstr>Arial</vt:lpstr>
      <vt:lpstr>Bookman Old Style</vt:lpstr>
      <vt:lpstr>Gill Sans MT</vt:lpstr>
      <vt:lpstr>Impact</vt:lpstr>
      <vt:lpstr>Badge</vt:lpstr>
      <vt:lpstr>La reforme</vt:lpstr>
      <vt:lpstr>Méthode de travail</vt:lpstr>
      <vt:lpstr>FIT 1</vt:lpstr>
      <vt:lpstr>FIT 2</vt:lpstr>
      <vt:lpstr>FIT 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reforme</dc:title>
  <dc:creator>Anne PAYE</dc:creator>
  <cp:lastModifiedBy>Anne PAYE</cp:lastModifiedBy>
  <cp:revision>1</cp:revision>
  <dcterms:created xsi:type="dcterms:W3CDTF">2020-03-20T09:08:14Z</dcterms:created>
  <dcterms:modified xsi:type="dcterms:W3CDTF">2020-03-20T09:08:47Z</dcterms:modified>
</cp:coreProperties>
</file>